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Default Extension="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7797" rtl="0" eaLnBrk="1" latinLnBrk="0" hangingPunct="1">
      <a:defRPr sz="8700" kern="1200">
        <a:solidFill>
          <a:schemeClr val="tx1"/>
        </a:solidFill>
        <a:latin typeface="+mn-lt"/>
        <a:ea typeface="+mn-ea"/>
        <a:cs typeface="+mn-cs"/>
      </a:defRPr>
    </a:lvl1pPr>
    <a:lvl2pPr marL="2193899" algn="l" defTabSz="4387797" rtl="0" eaLnBrk="1" latinLnBrk="0" hangingPunct="1">
      <a:defRPr sz="8700" kern="1200">
        <a:solidFill>
          <a:schemeClr val="tx1"/>
        </a:solidFill>
        <a:latin typeface="+mn-lt"/>
        <a:ea typeface="+mn-ea"/>
        <a:cs typeface="+mn-cs"/>
      </a:defRPr>
    </a:lvl2pPr>
    <a:lvl3pPr marL="4387797" algn="l" defTabSz="4387797" rtl="0" eaLnBrk="1" latinLnBrk="0" hangingPunct="1">
      <a:defRPr sz="8700" kern="1200">
        <a:solidFill>
          <a:schemeClr val="tx1"/>
        </a:solidFill>
        <a:latin typeface="+mn-lt"/>
        <a:ea typeface="+mn-ea"/>
        <a:cs typeface="+mn-cs"/>
      </a:defRPr>
    </a:lvl3pPr>
    <a:lvl4pPr marL="6581696" algn="l" defTabSz="4387797" rtl="0" eaLnBrk="1" latinLnBrk="0" hangingPunct="1">
      <a:defRPr sz="8700" kern="1200">
        <a:solidFill>
          <a:schemeClr val="tx1"/>
        </a:solidFill>
        <a:latin typeface="+mn-lt"/>
        <a:ea typeface="+mn-ea"/>
        <a:cs typeface="+mn-cs"/>
      </a:defRPr>
    </a:lvl4pPr>
    <a:lvl5pPr marL="8775595" algn="l" defTabSz="4387797" rtl="0" eaLnBrk="1" latinLnBrk="0" hangingPunct="1">
      <a:defRPr sz="8700" kern="1200">
        <a:solidFill>
          <a:schemeClr val="tx1"/>
        </a:solidFill>
        <a:latin typeface="+mn-lt"/>
        <a:ea typeface="+mn-ea"/>
        <a:cs typeface="+mn-cs"/>
      </a:defRPr>
    </a:lvl5pPr>
    <a:lvl6pPr marL="10969494" algn="l" defTabSz="4387797" rtl="0" eaLnBrk="1" latinLnBrk="0" hangingPunct="1">
      <a:defRPr sz="8700" kern="1200">
        <a:solidFill>
          <a:schemeClr val="tx1"/>
        </a:solidFill>
        <a:latin typeface="+mn-lt"/>
        <a:ea typeface="+mn-ea"/>
        <a:cs typeface="+mn-cs"/>
      </a:defRPr>
    </a:lvl6pPr>
    <a:lvl7pPr marL="13163397" algn="l" defTabSz="4387797" rtl="0" eaLnBrk="1" latinLnBrk="0" hangingPunct="1">
      <a:defRPr sz="8700" kern="1200">
        <a:solidFill>
          <a:schemeClr val="tx1"/>
        </a:solidFill>
        <a:latin typeface="+mn-lt"/>
        <a:ea typeface="+mn-ea"/>
        <a:cs typeface="+mn-cs"/>
      </a:defRPr>
    </a:lvl7pPr>
    <a:lvl8pPr marL="15357291" algn="l" defTabSz="4387797" rtl="0" eaLnBrk="1" latinLnBrk="0" hangingPunct="1">
      <a:defRPr sz="8700" kern="1200">
        <a:solidFill>
          <a:schemeClr val="tx1"/>
        </a:solidFill>
        <a:latin typeface="+mn-lt"/>
        <a:ea typeface="+mn-ea"/>
        <a:cs typeface="+mn-cs"/>
      </a:defRPr>
    </a:lvl8pPr>
    <a:lvl9pPr marL="17551194" algn="l" defTabSz="4387797"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F5FA"/>
    <a:srgbClr val="CDD2DE"/>
    <a:srgbClr val="E3E9E5"/>
    <a:srgbClr val="EAEAEA"/>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58" autoAdjust="0"/>
    <p:restoredTop sz="94701" autoAdjust="0"/>
  </p:normalViewPr>
  <p:slideViewPr>
    <p:cSldViewPr snapToGrid="0" snapToObjects="1" showGuides="1">
      <p:cViewPr>
        <p:scale>
          <a:sx n="25" d="100"/>
          <a:sy n="25" d="100"/>
        </p:scale>
        <p:origin x="-186" y="384"/>
      </p:cViewPr>
      <p:guideLst>
        <p:guide orient="horz" pos="3320"/>
        <p:guide orient="horz" pos="286"/>
        <p:guide orient="horz" pos="20158"/>
        <p:guide orient="horz"/>
        <p:guide pos="581"/>
        <p:guide pos="270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EA966-E2DE-4616-B8DB-B2095E6220B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F6199CD-B755-4D8C-9816-AA3B3B20084C}">
      <dgm:prSet phldrT="[Text]"/>
      <dgm:spPr/>
      <dgm:t>
        <a:bodyPr/>
        <a:lstStyle/>
        <a:p>
          <a:r>
            <a:rPr lang="en-US" b="1" dirty="0" smtClean="0"/>
            <a:t>Landscape Performance:  </a:t>
          </a:r>
          <a:r>
            <a:rPr lang="en-US" dirty="0" smtClean="0"/>
            <a:t>Decay and Sprawl</a:t>
          </a:r>
          <a:endParaRPr lang="en-US" dirty="0"/>
        </a:p>
      </dgm:t>
    </dgm:pt>
    <dgm:pt modelId="{EBB6D329-9608-448B-A3D2-B881B67965C7}" type="parTrans" cxnId="{AEA11CC2-A7A6-4451-BBCF-DF82CF5060FD}">
      <dgm:prSet/>
      <dgm:spPr/>
      <dgm:t>
        <a:bodyPr/>
        <a:lstStyle/>
        <a:p>
          <a:endParaRPr lang="en-US"/>
        </a:p>
      </dgm:t>
    </dgm:pt>
    <dgm:pt modelId="{CF7E1CC1-7226-407A-8EEB-6F5E84AEB8AF}" type="sibTrans" cxnId="{AEA11CC2-A7A6-4451-BBCF-DF82CF5060FD}">
      <dgm:prSet/>
      <dgm:spPr/>
      <dgm:t>
        <a:bodyPr/>
        <a:lstStyle/>
        <a:p>
          <a:endParaRPr lang="en-US" dirty="0"/>
        </a:p>
      </dgm:t>
    </dgm:pt>
    <dgm:pt modelId="{8180E9D7-A5E9-4F71-B2EF-4CD964A7A460}">
      <dgm:prSet phldrT="[Text]"/>
      <dgm:spPr/>
      <dgm:t>
        <a:bodyPr/>
        <a:lstStyle/>
        <a:p>
          <a:r>
            <a:rPr lang="en-US" b="1" dirty="0" smtClean="0"/>
            <a:t>Owner Goals:</a:t>
          </a:r>
        </a:p>
        <a:p>
          <a:r>
            <a:rPr lang="en-US" dirty="0" smtClean="0"/>
            <a:t>Low  Risk, Low Maintenance</a:t>
          </a:r>
          <a:endParaRPr lang="en-US" dirty="0"/>
        </a:p>
      </dgm:t>
    </dgm:pt>
    <dgm:pt modelId="{ACA15794-AF87-4BEC-B875-8680295EB6F2}" type="parTrans" cxnId="{07328CD3-0F25-4201-AD51-B331C9A51C35}">
      <dgm:prSet/>
      <dgm:spPr/>
      <dgm:t>
        <a:bodyPr/>
        <a:lstStyle/>
        <a:p>
          <a:endParaRPr lang="en-US"/>
        </a:p>
      </dgm:t>
    </dgm:pt>
    <dgm:pt modelId="{50AA59BA-963E-4C59-A796-AF5472870A3F}" type="sibTrans" cxnId="{07328CD3-0F25-4201-AD51-B331C9A51C35}">
      <dgm:prSet/>
      <dgm:spPr/>
      <dgm:t>
        <a:bodyPr/>
        <a:lstStyle/>
        <a:p>
          <a:endParaRPr lang="en-US" dirty="0"/>
        </a:p>
      </dgm:t>
    </dgm:pt>
    <dgm:pt modelId="{3C5D0485-EC4A-432C-9904-B4EE4474B0DF}">
      <dgm:prSet phldrT="[Text]"/>
      <dgm:spPr/>
      <dgm:t>
        <a:bodyPr/>
        <a:lstStyle/>
        <a:p>
          <a:r>
            <a:rPr lang="en-US" b="1" dirty="0" smtClean="0"/>
            <a:t>Arborist Evaluates Goals,  Landscape</a:t>
          </a:r>
        </a:p>
        <a:p>
          <a:endParaRPr lang="en-US" dirty="0"/>
        </a:p>
      </dgm:t>
    </dgm:pt>
    <dgm:pt modelId="{E8B1FA2E-AC4E-4E95-8D0F-4BC4E290CFEE}" type="parTrans" cxnId="{032731DC-5CAF-41C1-AD85-8E6DE75CEBF9}">
      <dgm:prSet/>
      <dgm:spPr/>
      <dgm:t>
        <a:bodyPr/>
        <a:lstStyle/>
        <a:p>
          <a:endParaRPr lang="en-US"/>
        </a:p>
      </dgm:t>
    </dgm:pt>
    <dgm:pt modelId="{4FA2D019-9255-4F04-84E6-0899BA8D2E0D}" type="sibTrans" cxnId="{032731DC-5CAF-41C1-AD85-8E6DE75CEBF9}">
      <dgm:prSet/>
      <dgm:spPr/>
      <dgm:t>
        <a:bodyPr/>
        <a:lstStyle/>
        <a:p>
          <a:endParaRPr lang="en-US" dirty="0"/>
        </a:p>
      </dgm:t>
    </dgm:pt>
    <dgm:pt modelId="{DA028947-4CB8-45EA-9F5B-F4C5460B0FBA}">
      <dgm:prSet phldrT="[Text]"/>
      <dgm:spPr/>
      <dgm:t>
        <a:bodyPr/>
        <a:lstStyle/>
        <a:p>
          <a:r>
            <a:rPr lang="en-US" b="1" dirty="0" smtClean="0"/>
            <a:t>Arborist + Owner Agree on the Objective</a:t>
          </a:r>
          <a:endParaRPr lang="en-US" b="1" dirty="0"/>
        </a:p>
      </dgm:t>
    </dgm:pt>
    <dgm:pt modelId="{2CB4A296-FB85-483B-A29E-3876BD03D66C}" type="parTrans" cxnId="{DABB5F22-6730-4A2A-9AD3-E56F853C8972}">
      <dgm:prSet/>
      <dgm:spPr/>
      <dgm:t>
        <a:bodyPr/>
        <a:lstStyle/>
        <a:p>
          <a:endParaRPr lang="en-US"/>
        </a:p>
      </dgm:t>
    </dgm:pt>
    <dgm:pt modelId="{7377C897-51F4-47E6-8BD6-416BE0BFDC46}" type="sibTrans" cxnId="{DABB5F22-6730-4A2A-9AD3-E56F853C8972}">
      <dgm:prSet/>
      <dgm:spPr/>
      <dgm:t>
        <a:bodyPr/>
        <a:lstStyle/>
        <a:p>
          <a:endParaRPr lang="en-US" dirty="0"/>
        </a:p>
      </dgm:t>
    </dgm:pt>
    <dgm:pt modelId="{D3E55AD4-2ABC-4BAD-82AC-D05FC9BCA307}">
      <dgm:prSet phldrT="[Text]" custT="1"/>
      <dgm:spPr/>
      <dgm:t>
        <a:bodyPr/>
        <a:lstStyle/>
        <a:p>
          <a:pPr>
            <a:lnSpc>
              <a:spcPct val="90000"/>
            </a:lnSpc>
          </a:pPr>
          <a:r>
            <a:rPr lang="en-US" sz="3200" dirty="0" smtClean="0"/>
            <a:t>Specified Action Simple + Active: </a:t>
          </a:r>
        </a:p>
        <a:p>
          <a:pPr>
            <a:lnSpc>
              <a:spcPct val="100000"/>
            </a:lnSpc>
          </a:pPr>
          <a:r>
            <a:rPr lang="en-US" sz="3200" dirty="0" smtClean="0"/>
            <a:t>Retain                Remove</a:t>
          </a:r>
        </a:p>
        <a:p>
          <a:pPr>
            <a:lnSpc>
              <a:spcPct val="100000"/>
            </a:lnSpc>
          </a:pPr>
          <a:r>
            <a:rPr lang="en-US" sz="3200" dirty="0" smtClean="0"/>
            <a:t>Reduce</a:t>
          </a:r>
        </a:p>
        <a:p>
          <a:pPr>
            <a:lnSpc>
              <a:spcPct val="100000"/>
            </a:lnSpc>
          </a:pPr>
          <a:r>
            <a:rPr lang="en-US" sz="3200" dirty="0" smtClean="0"/>
            <a:t>Clear</a:t>
          </a:r>
          <a:endParaRPr lang="en-US" sz="2400" dirty="0" smtClean="0"/>
        </a:p>
      </dgm:t>
    </dgm:pt>
    <dgm:pt modelId="{D0555B61-F78D-4263-975B-0798ECE038A3}" type="parTrans" cxnId="{0A827F85-304B-450F-98AF-BE03569E3E34}">
      <dgm:prSet/>
      <dgm:spPr/>
      <dgm:t>
        <a:bodyPr/>
        <a:lstStyle/>
        <a:p>
          <a:endParaRPr lang="en-US"/>
        </a:p>
      </dgm:t>
    </dgm:pt>
    <dgm:pt modelId="{D9988714-55E6-4689-A137-76B9DD6EE928}" type="sibTrans" cxnId="{0A827F85-304B-450F-98AF-BE03569E3E34}">
      <dgm:prSet/>
      <dgm:spPr/>
      <dgm:t>
        <a:bodyPr/>
        <a:lstStyle/>
        <a:p>
          <a:endParaRPr lang="en-US" dirty="0"/>
        </a:p>
      </dgm:t>
    </dgm:pt>
    <dgm:pt modelId="{22F98200-BF9C-41BD-872D-06281F10725F}">
      <dgm:prSet/>
      <dgm:spPr/>
      <dgm:t>
        <a:bodyPr/>
        <a:lstStyle/>
        <a:p>
          <a:r>
            <a:rPr lang="en-US" b="1" dirty="0" smtClean="0"/>
            <a:t>Work Completed:  </a:t>
          </a:r>
          <a:r>
            <a:rPr lang="en-US" dirty="0" smtClean="0"/>
            <a:t>Monitor </a:t>
          </a:r>
          <a:endParaRPr lang="en-US" dirty="0"/>
        </a:p>
      </dgm:t>
    </dgm:pt>
    <dgm:pt modelId="{50B6B273-1CE3-48A1-AEC2-9B184EE390A0}" type="parTrans" cxnId="{34438ED2-30BB-4C75-A328-EC61D6FBA91B}">
      <dgm:prSet/>
      <dgm:spPr/>
      <dgm:t>
        <a:bodyPr/>
        <a:lstStyle/>
        <a:p>
          <a:endParaRPr lang="en-US"/>
        </a:p>
      </dgm:t>
    </dgm:pt>
    <dgm:pt modelId="{908505C3-949D-449C-8A88-012340D01E17}" type="sibTrans" cxnId="{34438ED2-30BB-4C75-A328-EC61D6FBA91B}">
      <dgm:prSet/>
      <dgm:spPr/>
      <dgm:t>
        <a:bodyPr/>
        <a:lstStyle/>
        <a:p>
          <a:endParaRPr lang="en-US" dirty="0"/>
        </a:p>
      </dgm:t>
    </dgm:pt>
    <dgm:pt modelId="{28C17B3E-B655-46DA-802C-18E714821F06}" type="pres">
      <dgm:prSet presAssocID="{FD3EA966-E2DE-4616-B8DB-B2095E6220B9}" presName="cycle" presStyleCnt="0">
        <dgm:presLayoutVars>
          <dgm:dir/>
          <dgm:resizeHandles val="exact"/>
        </dgm:presLayoutVars>
      </dgm:prSet>
      <dgm:spPr/>
      <dgm:t>
        <a:bodyPr/>
        <a:lstStyle/>
        <a:p>
          <a:endParaRPr lang="en-US"/>
        </a:p>
      </dgm:t>
    </dgm:pt>
    <dgm:pt modelId="{CA4E7028-ACB4-41AF-90F6-60E74EE884D2}" type="pres">
      <dgm:prSet presAssocID="{6F6199CD-B755-4D8C-9816-AA3B3B20084C}" presName="node" presStyleLbl="node1" presStyleIdx="0" presStyleCnt="6">
        <dgm:presLayoutVars>
          <dgm:bulletEnabled val="1"/>
        </dgm:presLayoutVars>
      </dgm:prSet>
      <dgm:spPr/>
      <dgm:t>
        <a:bodyPr/>
        <a:lstStyle/>
        <a:p>
          <a:endParaRPr lang="en-US"/>
        </a:p>
      </dgm:t>
    </dgm:pt>
    <dgm:pt modelId="{32CCBD4E-34E5-4A60-8A7A-7031BC82ACA4}" type="pres">
      <dgm:prSet presAssocID="{6F6199CD-B755-4D8C-9816-AA3B3B20084C}" presName="spNode" presStyleCnt="0"/>
      <dgm:spPr/>
    </dgm:pt>
    <dgm:pt modelId="{CD3B925A-BE30-4411-90E6-CFF8C6F9FF44}" type="pres">
      <dgm:prSet presAssocID="{CF7E1CC1-7226-407A-8EEB-6F5E84AEB8AF}" presName="sibTrans" presStyleLbl="sibTrans1D1" presStyleIdx="0" presStyleCnt="6"/>
      <dgm:spPr/>
      <dgm:t>
        <a:bodyPr/>
        <a:lstStyle/>
        <a:p>
          <a:endParaRPr lang="en-US"/>
        </a:p>
      </dgm:t>
    </dgm:pt>
    <dgm:pt modelId="{911A05C9-1D13-4E3A-93D8-D2CB7DE10A2E}" type="pres">
      <dgm:prSet presAssocID="{8180E9D7-A5E9-4F71-B2EF-4CD964A7A460}" presName="node" presStyleLbl="node1" presStyleIdx="1" presStyleCnt="6">
        <dgm:presLayoutVars>
          <dgm:bulletEnabled val="1"/>
        </dgm:presLayoutVars>
      </dgm:prSet>
      <dgm:spPr/>
      <dgm:t>
        <a:bodyPr/>
        <a:lstStyle/>
        <a:p>
          <a:endParaRPr lang="en-US"/>
        </a:p>
      </dgm:t>
    </dgm:pt>
    <dgm:pt modelId="{6E8EC357-011F-4153-985B-11D458EC98C8}" type="pres">
      <dgm:prSet presAssocID="{8180E9D7-A5E9-4F71-B2EF-4CD964A7A460}" presName="spNode" presStyleCnt="0"/>
      <dgm:spPr/>
    </dgm:pt>
    <dgm:pt modelId="{F1118B52-4EF1-499B-8EC9-907BDFE5CFE2}" type="pres">
      <dgm:prSet presAssocID="{50AA59BA-963E-4C59-A796-AF5472870A3F}" presName="sibTrans" presStyleLbl="sibTrans1D1" presStyleIdx="1" presStyleCnt="6"/>
      <dgm:spPr/>
      <dgm:t>
        <a:bodyPr/>
        <a:lstStyle/>
        <a:p>
          <a:endParaRPr lang="en-US"/>
        </a:p>
      </dgm:t>
    </dgm:pt>
    <dgm:pt modelId="{F7195F2E-77F0-45F9-9661-5137E23FCFB9}" type="pres">
      <dgm:prSet presAssocID="{3C5D0485-EC4A-432C-9904-B4EE4474B0DF}" presName="node" presStyleLbl="node1" presStyleIdx="2" presStyleCnt="6">
        <dgm:presLayoutVars>
          <dgm:bulletEnabled val="1"/>
        </dgm:presLayoutVars>
      </dgm:prSet>
      <dgm:spPr/>
      <dgm:t>
        <a:bodyPr/>
        <a:lstStyle/>
        <a:p>
          <a:endParaRPr lang="en-US"/>
        </a:p>
      </dgm:t>
    </dgm:pt>
    <dgm:pt modelId="{DC11B374-9C6D-49B4-A062-ABD334AD3253}" type="pres">
      <dgm:prSet presAssocID="{3C5D0485-EC4A-432C-9904-B4EE4474B0DF}" presName="spNode" presStyleCnt="0"/>
      <dgm:spPr/>
    </dgm:pt>
    <dgm:pt modelId="{57484C22-AC48-4DA7-8063-9CD82289E083}" type="pres">
      <dgm:prSet presAssocID="{4FA2D019-9255-4F04-84E6-0899BA8D2E0D}" presName="sibTrans" presStyleLbl="sibTrans1D1" presStyleIdx="2" presStyleCnt="6"/>
      <dgm:spPr/>
      <dgm:t>
        <a:bodyPr/>
        <a:lstStyle/>
        <a:p>
          <a:endParaRPr lang="en-US"/>
        </a:p>
      </dgm:t>
    </dgm:pt>
    <dgm:pt modelId="{63A4202B-ED5A-4DA9-B9AB-80CCF435E202}" type="pres">
      <dgm:prSet presAssocID="{DA028947-4CB8-45EA-9F5B-F4C5460B0FBA}" presName="node" presStyleLbl="node1" presStyleIdx="3" presStyleCnt="6" custAng="0" custFlipHor="1" custScaleX="87388" custScaleY="184710">
        <dgm:presLayoutVars>
          <dgm:bulletEnabled val="1"/>
        </dgm:presLayoutVars>
      </dgm:prSet>
      <dgm:spPr/>
      <dgm:t>
        <a:bodyPr/>
        <a:lstStyle/>
        <a:p>
          <a:endParaRPr lang="en-US"/>
        </a:p>
      </dgm:t>
    </dgm:pt>
    <dgm:pt modelId="{7C8A04FC-7B36-482C-8D80-856F44186F83}" type="pres">
      <dgm:prSet presAssocID="{DA028947-4CB8-45EA-9F5B-F4C5460B0FBA}" presName="spNode" presStyleCnt="0"/>
      <dgm:spPr/>
    </dgm:pt>
    <dgm:pt modelId="{BF318396-87F6-4BB5-A88A-2EE809CDAD98}" type="pres">
      <dgm:prSet presAssocID="{7377C897-51F4-47E6-8BD6-416BE0BFDC46}" presName="sibTrans" presStyleLbl="sibTrans1D1" presStyleIdx="3" presStyleCnt="6"/>
      <dgm:spPr/>
      <dgm:t>
        <a:bodyPr/>
        <a:lstStyle/>
        <a:p>
          <a:endParaRPr lang="en-US"/>
        </a:p>
      </dgm:t>
    </dgm:pt>
    <dgm:pt modelId="{9D37D37C-DA6F-4C8C-8EF5-57F486E8DA65}" type="pres">
      <dgm:prSet presAssocID="{D3E55AD4-2ABC-4BAD-82AC-D05FC9BCA307}" presName="node" presStyleLbl="node1" presStyleIdx="4" presStyleCnt="6" custScaleX="124007" custScaleY="251095" custRadScaleRad="101952" custRadScaleInc="3156">
        <dgm:presLayoutVars>
          <dgm:bulletEnabled val="1"/>
        </dgm:presLayoutVars>
      </dgm:prSet>
      <dgm:spPr/>
      <dgm:t>
        <a:bodyPr/>
        <a:lstStyle/>
        <a:p>
          <a:endParaRPr lang="en-US"/>
        </a:p>
      </dgm:t>
    </dgm:pt>
    <dgm:pt modelId="{986C1BB0-1BA4-40BA-A207-83DF04113AD4}" type="pres">
      <dgm:prSet presAssocID="{D3E55AD4-2ABC-4BAD-82AC-D05FC9BCA307}" presName="spNode" presStyleCnt="0"/>
      <dgm:spPr/>
    </dgm:pt>
    <dgm:pt modelId="{ABF6526C-DB91-4C2C-AF8A-884DA42C01CF}" type="pres">
      <dgm:prSet presAssocID="{D9988714-55E6-4689-A137-76B9DD6EE928}" presName="sibTrans" presStyleLbl="sibTrans1D1" presStyleIdx="4" presStyleCnt="6"/>
      <dgm:spPr/>
      <dgm:t>
        <a:bodyPr/>
        <a:lstStyle/>
        <a:p>
          <a:endParaRPr lang="en-US"/>
        </a:p>
      </dgm:t>
    </dgm:pt>
    <dgm:pt modelId="{77F355C6-501C-4588-9E0B-C2F87F863220}" type="pres">
      <dgm:prSet presAssocID="{22F98200-BF9C-41BD-872D-06281F10725F}" presName="node" presStyleLbl="node1" presStyleIdx="5" presStyleCnt="6">
        <dgm:presLayoutVars>
          <dgm:bulletEnabled val="1"/>
        </dgm:presLayoutVars>
      </dgm:prSet>
      <dgm:spPr/>
      <dgm:t>
        <a:bodyPr/>
        <a:lstStyle/>
        <a:p>
          <a:endParaRPr lang="en-US"/>
        </a:p>
      </dgm:t>
    </dgm:pt>
    <dgm:pt modelId="{1C419261-10EA-47C5-8290-E4AA436C8F23}" type="pres">
      <dgm:prSet presAssocID="{22F98200-BF9C-41BD-872D-06281F10725F}" presName="spNode" presStyleCnt="0"/>
      <dgm:spPr/>
    </dgm:pt>
    <dgm:pt modelId="{8DBF579E-66AE-478A-95AF-900C2F62FBFF}" type="pres">
      <dgm:prSet presAssocID="{908505C3-949D-449C-8A88-012340D01E17}" presName="sibTrans" presStyleLbl="sibTrans1D1" presStyleIdx="5" presStyleCnt="6"/>
      <dgm:spPr/>
      <dgm:t>
        <a:bodyPr/>
        <a:lstStyle/>
        <a:p>
          <a:endParaRPr lang="en-US"/>
        </a:p>
      </dgm:t>
    </dgm:pt>
  </dgm:ptLst>
  <dgm:cxnLst>
    <dgm:cxn modelId="{93EB4E8F-F9FA-4DAC-BD14-4252964B86E3}" type="presOf" srcId="{CF7E1CC1-7226-407A-8EEB-6F5E84AEB8AF}" destId="{CD3B925A-BE30-4411-90E6-CFF8C6F9FF44}" srcOrd="0" destOrd="0" presId="urn:microsoft.com/office/officeart/2005/8/layout/cycle5"/>
    <dgm:cxn modelId="{FED356B3-7B26-42E8-9B90-12AAECD47A8F}" type="presOf" srcId="{8180E9D7-A5E9-4F71-B2EF-4CD964A7A460}" destId="{911A05C9-1D13-4E3A-93D8-D2CB7DE10A2E}" srcOrd="0" destOrd="0" presId="urn:microsoft.com/office/officeart/2005/8/layout/cycle5"/>
    <dgm:cxn modelId="{AEA11CC2-A7A6-4451-BBCF-DF82CF5060FD}" srcId="{FD3EA966-E2DE-4616-B8DB-B2095E6220B9}" destId="{6F6199CD-B755-4D8C-9816-AA3B3B20084C}" srcOrd="0" destOrd="0" parTransId="{EBB6D329-9608-448B-A3D2-B881B67965C7}" sibTransId="{CF7E1CC1-7226-407A-8EEB-6F5E84AEB8AF}"/>
    <dgm:cxn modelId="{DABB5F22-6730-4A2A-9AD3-E56F853C8972}" srcId="{FD3EA966-E2DE-4616-B8DB-B2095E6220B9}" destId="{DA028947-4CB8-45EA-9F5B-F4C5460B0FBA}" srcOrd="3" destOrd="0" parTransId="{2CB4A296-FB85-483B-A29E-3876BD03D66C}" sibTransId="{7377C897-51F4-47E6-8BD6-416BE0BFDC46}"/>
    <dgm:cxn modelId="{F1531F81-E7BF-4D42-B45E-473D0F7128FD}" type="presOf" srcId="{D3E55AD4-2ABC-4BAD-82AC-D05FC9BCA307}" destId="{9D37D37C-DA6F-4C8C-8EF5-57F486E8DA65}" srcOrd="0" destOrd="0" presId="urn:microsoft.com/office/officeart/2005/8/layout/cycle5"/>
    <dgm:cxn modelId="{0A827F85-304B-450F-98AF-BE03569E3E34}" srcId="{FD3EA966-E2DE-4616-B8DB-B2095E6220B9}" destId="{D3E55AD4-2ABC-4BAD-82AC-D05FC9BCA307}" srcOrd="4" destOrd="0" parTransId="{D0555B61-F78D-4263-975B-0798ECE038A3}" sibTransId="{D9988714-55E6-4689-A137-76B9DD6EE928}"/>
    <dgm:cxn modelId="{D1C211DB-02FE-4100-A62E-A61AA40E9AF2}" type="presOf" srcId="{DA028947-4CB8-45EA-9F5B-F4C5460B0FBA}" destId="{63A4202B-ED5A-4DA9-B9AB-80CCF435E202}" srcOrd="0" destOrd="0" presId="urn:microsoft.com/office/officeart/2005/8/layout/cycle5"/>
    <dgm:cxn modelId="{7910FCE3-B11C-4B99-8B93-93831D8F0D97}" type="presOf" srcId="{3C5D0485-EC4A-432C-9904-B4EE4474B0DF}" destId="{F7195F2E-77F0-45F9-9661-5137E23FCFB9}" srcOrd="0" destOrd="0" presId="urn:microsoft.com/office/officeart/2005/8/layout/cycle5"/>
    <dgm:cxn modelId="{B526B6E8-66FE-4A05-9747-61DF338E9B3E}" type="presOf" srcId="{50AA59BA-963E-4C59-A796-AF5472870A3F}" destId="{F1118B52-4EF1-499B-8EC9-907BDFE5CFE2}" srcOrd="0" destOrd="0" presId="urn:microsoft.com/office/officeart/2005/8/layout/cycle5"/>
    <dgm:cxn modelId="{34438ED2-30BB-4C75-A328-EC61D6FBA91B}" srcId="{FD3EA966-E2DE-4616-B8DB-B2095E6220B9}" destId="{22F98200-BF9C-41BD-872D-06281F10725F}" srcOrd="5" destOrd="0" parTransId="{50B6B273-1CE3-48A1-AEC2-9B184EE390A0}" sibTransId="{908505C3-949D-449C-8A88-012340D01E17}"/>
    <dgm:cxn modelId="{0105841E-0FA8-4BA9-BC93-2ACAA316A270}" type="presOf" srcId="{D9988714-55E6-4689-A137-76B9DD6EE928}" destId="{ABF6526C-DB91-4C2C-AF8A-884DA42C01CF}" srcOrd="0" destOrd="0" presId="urn:microsoft.com/office/officeart/2005/8/layout/cycle5"/>
    <dgm:cxn modelId="{2C12CF00-8662-435B-8530-883FA557CC23}" type="presOf" srcId="{7377C897-51F4-47E6-8BD6-416BE0BFDC46}" destId="{BF318396-87F6-4BB5-A88A-2EE809CDAD98}" srcOrd="0" destOrd="0" presId="urn:microsoft.com/office/officeart/2005/8/layout/cycle5"/>
    <dgm:cxn modelId="{AA09CFEE-596B-4994-8C49-C5F4D873D39B}" type="presOf" srcId="{4FA2D019-9255-4F04-84E6-0899BA8D2E0D}" destId="{57484C22-AC48-4DA7-8063-9CD82289E083}" srcOrd="0" destOrd="0" presId="urn:microsoft.com/office/officeart/2005/8/layout/cycle5"/>
    <dgm:cxn modelId="{032731DC-5CAF-41C1-AD85-8E6DE75CEBF9}" srcId="{FD3EA966-E2DE-4616-B8DB-B2095E6220B9}" destId="{3C5D0485-EC4A-432C-9904-B4EE4474B0DF}" srcOrd="2" destOrd="0" parTransId="{E8B1FA2E-AC4E-4E95-8D0F-4BC4E290CFEE}" sibTransId="{4FA2D019-9255-4F04-84E6-0899BA8D2E0D}"/>
    <dgm:cxn modelId="{E5E6A717-6C87-451D-B1B7-352E62DD0BAB}" type="presOf" srcId="{6F6199CD-B755-4D8C-9816-AA3B3B20084C}" destId="{CA4E7028-ACB4-41AF-90F6-60E74EE884D2}" srcOrd="0" destOrd="0" presId="urn:microsoft.com/office/officeart/2005/8/layout/cycle5"/>
    <dgm:cxn modelId="{D7165D39-CA02-4CE6-91BC-F23B13CA365D}" type="presOf" srcId="{FD3EA966-E2DE-4616-B8DB-B2095E6220B9}" destId="{28C17B3E-B655-46DA-802C-18E714821F06}" srcOrd="0" destOrd="0" presId="urn:microsoft.com/office/officeart/2005/8/layout/cycle5"/>
    <dgm:cxn modelId="{CB9CC436-764D-46D0-B68E-F6F892466B3E}" type="presOf" srcId="{22F98200-BF9C-41BD-872D-06281F10725F}" destId="{77F355C6-501C-4588-9E0B-C2F87F863220}" srcOrd="0" destOrd="0" presId="urn:microsoft.com/office/officeart/2005/8/layout/cycle5"/>
    <dgm:cxn modelId="{38436FBD-4B3D-4542-9159-E5B7D29A9B6D}" type="presOf" srcId="{908505C3-949D-449C-8A88-012340D01E17}" destId="{8DBF579E-66AE-478A-95AF-900C2F62FBFF}" srcOrd="0" destOrd="0" presId="urn:microsoft.com/office/officeart/2005/8/layout/cycle5"/>
    <dgm:cxn modelId="{07328CD3-0F25-4201-AD51-B331C9A51C35}" srcId="{FD3EA966-E2DE-4616-B8DB-B2095E6220B9}" destId="{8180E9D7-A5E9-4F71-B2EF-4CD964A7A460}" srcOrd="1" destOrd="0" parTransId="{ACA15794-AF87-4BEC-B875-8680295EB6F2}" sibTransId="{50AA59BA-963E-4C59-A796-AF5472870A3F}"/>
    <dgm:cxn modelId="{A0BF447A-5E9C-4D56-93D7-E046D8ECB585}" type="presParOf" srcId="{28C17B3E-B655-46DA-802C-18E714821F06}" destId="{CA4E7028-ACB4-41AF-90F6-60E74EE884D2}" srcOrd="0" destOrd="0" presId="urn:microsoft.com/office/officeart/2005/8/layout/cycle5"/>
    <dgm:cxn modelId="{5F7FFE68-5E3F-458B-9ED8-290468D4B849}" type="presParOf" srcId="{28C17B3E-B655-46DA-802C-18E714821F06}" destId="{32CCBD4E-34E5-4A60-8A7A-7031BC82ACA4}" srcOrd="1" destOrd="0" presId="urn:microsoft.com/office/officeart/2005/8/layout/cycle5"/>
    <dgm:cxn modelId="{17712492-3D01-4A95-8CA1-E44607CE0EF6}" type="presParOf" srcId="{28C17B3E-B655-46DA-802C-18E714821F06}" destId="{CD3B925A-BE30-4411-90E6-CFF8C6F9FF44}" srcOrd="2" destOrd="0" presId="urn:microsoft.com/office/officeart/2005/8/layout/cycle5"/>
    <dgm:cxn modelId="{F269AC9A-21DB-47FA-A594-416A8376BDF7}" type="presParOf" srcId="{28C17B3E-B655-46DA-802C-18E714821F06}" destId="{911A05C9-1D13-4E3A-93D8-D2CB7DE10A2E}" srcOrd="3" destOrd="0" presId="urn:microsoft.com/office/officeart/2005/8/layout/cycle5"/>
    <dgm:cxn modelId="{17633F57-76B7-4C9E-8E5C-31AA2BC361FD}" type="presParOf" srcId="{28C17B3E-B655-46DA-802C-18E714821F06}" destId="{6E8EC357-011F-4153-985B-11D458EC98C8}" srcOrd="4" destOrd="0" presId="urn:microsoft.com/office/officeart/2005/8/layout/cycle5"/>
    <dgm:cxn modelId="{3F5EDEBD-2188-4397-A52F-EE6E8D83EAF0}" type="presParOf" srcId="{28C17B3E-B655-46DA-802C-18E714821F06}" destId="{F1118B52-4EF1-499B-8EC9-907BDFE5CFE2}" srcOrd="5" destOrd="0" presId="urn:microsoft.com/office/officeart/2005/8/layout/cycle5"/>
    <dgm:cxn modelId="{0CB07423-D503-4014-9FDA-FD2F42A0BDDE}" type="presParOf" srcId="{28C17B3E-B655-46DA-802C-18E714821F06}" destId="{F7195F2E-77F0-45F9-9661-5137E23FCFB9}" srcOrd="6" destOrd="0" presId="urn:microsoft.com/office/officeart/2005/8/layout/cycle5"/>
    <dgm:cxn modelId="{FA19C34C-F103-4289-A4CE-D7018CDB071D}" type="presParOf" srcId="{28C17B3E-B655-46DA-802C-18E714821F06}" destId="{DC11B374-9C6D-49B4-A062-ABD334AD3253}" srcOrd="7" destOrd="0" presId="urn:microsoft.com/office/officeart/2005/8/layout/cycle5"/>
    <dgm:cxn modelId="{9A45EA0E-34FE-4D53-8052-C4ADD9DC1176}" type="presParOf" srcId="{28C17B3E-B655-46DA-802C-18E714821F06}" destId="{57484C22-AC48-4DA7-8063-9CD82289E083}" srcOrd="8" destOrd="0" presId="urn:microsoft.com/office/officeart/2005/8/layout/cycle5"/>
    <dgm:cxn modelId="{4D4038AB-6B2C-4535-8CB3-6A2FF0652478}" type="presParOf" srcId="{28C17B3E-B655-46DA-802C-18E714821F06}" destId="{63A4202B-ED5A-4DA9-B9AB-80CCF435E202}" srcOrd="9" destOrd="0" presId="urn:microsoft.com/office/officeart/2005/8/layout/cycle5"/>
    <dgm:cxn modelId="{F5B6B267-801B-44E9-8FB2-95DE2B13D05A}" type="presParOf" srcId="{28C17B3E-B655-46DA-802C-18E714821F06}" destId="{7C8A04FC-7B36-482C-8D80-856F44186F83}" srcOrd="10" destOrd="0" presId="urn:microsoft.com/office/officeart/2005/8/layout/cycle5"/>
    <dgm:cxn modelId="{877D107F-2AE3-4599-9ADA-3FC8201CD6D7}" type="presParOf" srcId="{28C17B3E-B655-46DA-802C-18E714821F06}" destId="{BF318396-87F6-4BB5-A88A-2EE809CDAD98}" srcOrd="11" destOrd="0" presId="urn:microsoft.com/office/officeart/2005/8/layout/cycle5"/>
    <dgm:cxn modelId="{56DD3182-A067-440F-AC2D-51CC4B2EE07B}" type="presParOf" srcId="{28C17B3E-B655-46DA-802C-18E714821F06}" destId="{9D37D37C-DA6F-4C8C-8EF5-57F486E8DA65}" srcOrd="12" destOrd="0" presId="urn:microsoft.com/office/officeart/2005/8/layout/cycle5"/>
    <dgm:cxn modelId="{29B1D984-FCD5-49E1-8BDA-81215D4C4125}" type="presParOf" srcId="{28C17B3E-B655-46DA-802C-18E714821F06}" destId="{986C1BB0-1BA4-40BA-A207-83DF04113AD4}" srcOrd="13" destOrd="0" presId="urn:microsoft.com/office/officeart/2005/8/layout/cycle5"/>
    <dgm:cxn modelId="{BEA4FE42-57B6-4DCB-9004-AD7B70F922E0}" type="presParOf" srcId="{28C17B3E-B655-46DA-802C-18E714821F06}" destId="{ABF6526C-DB91-4C2C-AF8A-884DA42C01CF}" srcOrd="14" destOrd="0" presId="urn:microsoft.com/office/officeart/2005/8/layout/cycle5"/>
    <dgm:cxn modelId="{617A949A-D722-488A-A45C-C6AAAFDDD89A}" type="presParOf" srcId="{28C17B3E-B655-46DA-802C-18E714821F06}" destId="{77F355C6-501C-4588-9E0B-C2F87F863220}" srcOrd="15" destOrd="0" presId="urn:microsoft.com/office/officeart/2005/8/layout/cycle5"/>
    <dgm:cxn modelId="{B1C4041E-B3A0-4EC7-8BB8-8F7A1FFD7F8A}" type="presParOf" srcId="{28C17B3E-B655-46DA-802C-18E714821F06}" destId="{1C419261-10EA-47C5-8290-E4AA436C8F23}" srcOrd="16" destOrd="0" presId="urn:microsoft.com/office/officeart/2005/8/layout/cycle5"/>
    <dgm:cxn modelId="{DEF91B76-27E0-4F7C-A96D-1EC721866FE1}" type="presParOf" srcId="{28C17B3E-B655-46DA-802C-18E714821F06}" destId="{8DBF579E-66AE-478A-95AF-900C2F62FBFF}" srcOrd="17" destOrd="0" presId="urn:microsoft.com/office/officeart/2005/8/layout/cycle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4E7028-ACB4-41AF-90F6-60E74EE884D2}">
      <dsp:nvSpPr>
        <dsp:cNvPr id="0" name=""/>
        <dsp:cNvSpPr/>
      </dsp:nvSpPr>
      <dsp:spPr>
        <a:xfrm>
          <a:off x="3815468" y="558568"/>
          <a:ext cx="2747731" cy="1786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Landscape Performance:  </a:t>
          </a:r>
          <a:r>
            <a:rPr lang="en-US" sz="2400" kern="1200" dirty="0" smtClean="0"/>
            <a:t>Decay and Sprawl</a:t>
          </a:r>
          <a:endParaRPr lang="en-US" sz="2400" kern="1200" dirty="0"/>
        </a:p>
      </dsp:txBody>
      <dsp:txXfrm>
        <a:off x="3815468" y="558568"/>
        <a:ext cx="2747731" cy="1786025"/>
      </dsp:txXfrm>
    </dsp:sp>
    <dsp:sp modelId="{CD3B925A-BE30-4411-90E6-CFF8C6F9FF44}">
      <dsp:nvSpPr>
        <dsp:cNvPr id="0" name=""/>
        <dsp:cNvSpPr/>
      </dsp:nvSpPr>
      <dsp:spPr>
        <a:xfrm>
          <a:off x="976926" y="1451580"/>
          <a:ext cx="8424815" cy="8424815"/>
        </a:xfrm>
        <a:custGeom>
          <a:avLst/>
          <a:gdLst/>
          <a:ahLst/>
          <a:cxnLst/>
          <a:rect l="0" t="0" r="0" b="0"/>
          <a:pathLst>
            <a:path>
              <a:moveTo>
                <a:pt x="5932881" y="367365"/>
              </a:moveTo>
              <a:arcTo wR="4212407" hR="4212407" stAng="17646375" swAng="9255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1A05C9-1D13-4E3A-93D8-D2CB7DE10A2E}">
      <dsp:nvSpPr>
        <dsp:cNvPr id="0" name=""/>
        <dsp:cNvSpPr/>
      </dsp:nvSpPr>
      <dsp:spPr>
        <a:xfrm>
          <a:off x="7463520" y="2664772"/>
          <a:ext cx="2747731" cy="1786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Owner Goals:</a:t>
          </a:r>
        </a:p>
        <a:p>
          <a:pPr lvl="0" algn="ctr" defTabSz="1066800">
            <a:lnSpc>
              <a:spcPct val="90000"/>
            </a:lnSpc>
            <a:spcBef>
              <a:spcPct val="0"/>
            </a:spcBef>
            <a:spcAft>
              <a:spcPct val="35000"/>
            </a:spcAft>
          </a:pPr>
          <a:r>
            <a:rPr lang="en-US" sz="2400" kern="1200" dirty="0" smtClean="0"/>
            <a:t>Low  Risk, Low Maintenance</a:t>
          </a:r>
          <a:endParaRPr lang="en-US" sz="2400" kern="1200" dirty="0"/>
        </a:p>
      </dsp:txBody>
      <dsp:txXfrm>
        <a:off x="7463520" y="2664772"/>
        <a:ext cx="2747731" cy="1786025"/>
      </dsp:txXfrm>
    </dsp:sp>
    <dsp:sp modelId="{F1118B52-4EF1-499B-8EC9-907BDFE5CFE2}">
      <dsp:nvSpPr>
        <dsp:cNvPr id="0" name=""/>
        <dsp:cNvSpPr/>
      </dsp:nvSpPr>
      <dsp:spPr>
        <a:xfrm>
          <a:off x="976926" y="1451580"/>
          <a:ext cx="8424815" cy="8424815"/>
        </a:xfrm>
        <a:custGeom>
          <a:avLst/>
          <a:gdLst/>
          <a:ahLst/>
          <a:cxnLst/>
          <a:rect l="0" t="0" r="0" b="0"/>
          <a:pathLst>
            <a:path>
              <a:moveTo>
                <a:pt x="8359046" y="3470945"/>
              </a:moveTo>
              <a:arcTo wR="4212407" hR="4212407" stAng="20991724" swAng="121655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7195F2E-77F0-45F9-9661-5137E23FCFB9}">
      <dsp:nvSpPr>
        <dsp:cNvPr id="0" name=""/>
        <dsp:cNvSpPr/>
      </dsp:nvSpPr>
      <dsp:spPr>
        <a:xfrm>
          <a:off x="7463520" y="6877179"/>
          <a:ext cx="2747731" cy="1786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Arborist Evaluates Goals,  Landscape</a:t>
          </a:r>
        </a:p>
        <a:p>
          <a:pPr lvl="0" algn="ctr" defTabSz="1066800">
            <a:lnSpc>
              <a:spcPct val="90000"/>
            </a:lnSpc>
            <a:spcBef>
              <a:spcPct val="0"/>
            </a:spcBef>
            <a:spcAft>
              <a:spcPct val="35000"/>
            </a:spcAft>
          </a:pPr>
          <a:endParaRPr lang="en-US" sz="2400" kern="1200" dirty="0"/>
        </a:p>
      </dsp:txBody>
      <dsp:txXfrm>
        <a:off x="7463520" y="6877179"/>
        <a:ext cx="2747731" cy="1786025"/>
      </dsp:txXfrm>
    </dsp:sp>
    <dsp:sp modelId="{57484C22-AC48-4DA7-8063-9CD82289E083}">
      <dsp:nvSpPr>
        <dsp:cNvPr id="0" name=""/>
        <dsp:cNvSpPr/>
      </dsp:nvSpPr>
      <dsp:spPr>
        <a:xfrm>
          <a:off x="976926" y="1451580"/>
          <a:ext cx="8424815" cy="8424815"/>
        </a:xfrm>
        <a:custGeom>
          <a:avLst/>
          <a:gdLst/>
          <a:ahLst/>
          <a:cxnLst/>
          <a:rect l="0" t="0" r="0" b="0"/>
          <a:pathLst>
            <a:path>
              <a:moveTo>
                <a:pt x="6866201" y="7483761"/>
              </a:moveTo>
              <a:arcTo wR="4212407" hR="4212407" stAng="3057017" swAng="10162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3A4202B-ED5A-4DA9-B9AB-80CCF435E202}">
      <dsp:nvSpPr>
        <dsp:cNvPr id="0" name=""/>
        <dsp:cNvSpPr/>
      </dsp:nvSpPr>
      <dsp:spPr>
        <a:xfrm flipH="1">
          <a:off x="3988740" y="8226912"/>
          <a:ext cx="2401187" cy="3298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Arborist + Owner Agree on the Objective</a:t>
          </a:r>
          <a:endParaRPr lang="en-US" sz="2400" b="1" kern="1200" dirty="0"/>
        </a:p>
      </dsp:txBody>
      <dsp:txXfrm flipH="1">
        <a:off x="3988740" y="8226912"/>
        <a:ext cx="2401187" cy="3298967"/>
      </dsp:txXfrm>
    </dsp:sp>
    <dsp:sp modelId="{BF318396-87F6-4BB5-A88A-2EE809CDAD98}">
      <dsp:nvSpPr>
        <dsp:cNvPr id="0" name=""/>
        <dsp:cNvSpPr/>
      </dsp:nvSpPr>
      <dsp:spPr>
        <a:xfrm>
          <a:off x="976900" y="1451573"/>
          <a:ext cx="8424815" cy="8424815"/>
        </a:xfrm>
        <a:custGeom>
          <a:avLst/>
          <a:gdLst/>
          <a:ahLst/>
          <a:cxnLst/>
          <a:rect l="0" t="0" r="0" b="0"/>
          <a:pathLst>
            <a:path>
              <a:moveTo>
                <a:pt x="2858940" y="8201455"/>
              </a:moveTo>
              <a:arcTo wR="4212407" hR="4212407" stAng="6524512" swAng="39385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37D37C-DA6F-4C8C-8EF5-57F486E8DA65}">
      <dsp:nvSpPr>
        <dsp:cNvPr id="0" name=""/>
        <dsp:cNvSpPr/>
      </dsp:nvSpPr>
      <dsp:spPr>
        <a:xfrm>
          <a:off x="-162406" y="5527892"/>
          <a:ext cx="3407378" cy="44846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Specified Action Simple + Active: </a:t>
          </a:r>
        </a:p>
        <a:p>
          <a:pPr lvl="0" algn="ctr" defTabSz="1422400">
            <a:lnSpc>
              <a:spcPct val="100000"/>
            </a:lnSpc>
            <a:spcBef>
              <a:spcPct val="0"/>
            </a:spcBef>
            <a:spcAft>
              <a:spcPct val="35000"/>
            </a:spcAft>
          </a:pPr>
          <a:r>
            <a:rPr lang="en-US" sz="3200" kern="1200" dirty="0" smtClean="0"/>
            <a:t>Retain                Remove</a:t>
          </a:r>
        </a:p>
        <a:p>
          <a:pPr lvl="0" algn="ctr" defTabSz="1422400">
            <a:lnSpc>
              <a:spcPct val="100000"/>
            </a:lnSpc>
            <a:spcBef>
              <a:spcPct val="0"/>
            </a:spcBef>
            <a:spcAft>
              <a:spcPct val="35000"/>
            </a:spcAft>
          </a:pPr>
          <a:r>
            <a:rPr lang="en-US" sz="3200" kern="1200" dirty="0" smtClean="0"/>
            <a:t>Reduce</a:t>
          </a:r>
        </a:p>
        <a:p>
          <a:pPr lvl="0" algn="ctr" defTabSz="1422400">
            <a:lnSpc>
              <a:spcPct val="100000"/>
            </a:lnSpc>
            <a:spcBef>
              <a:spcPct val="0"/>
            </a:spcBef>
            <a:spcAft>
              <a:spcPct val="35000"/>
            </a:spcAft>
          </a:pPr>
          <a:r>
            <a:rPr lang="en-US" sz="3200" kern="1200" dirty="0" smtClean="0"/>
            <a:t>Clear</a:t>
          </a:r>
          <a:endParaRPr lang="en-US" sz="2400" kern="1200" dirty="0" smtClean="0"/>
        </a:p>
      </dsp:txBody>
      <dsp:txXfrm>
        <a:off x="-162406" y="5527892"/>
        <a:ext cx="3407378" cy="4484619"/>
      </dsp:txXfrm>
    </dsp:sp>
    <dsp:sp modelId="{ABF6526C-DB91-4C2C-AF8A-884DA42C01CF}">
      <dsp:nvSpPr>
        <dsp:cNvPr id="0" name=""/>
        <dsp:cNvSpPr/>
      </dsp:nvSpPr>
      <dsp:spPr>
        <a:xfrm>
          <a:off x="976921" y="1451600"/>
          <a:ext cx="8424815" cy="8424815"/>
        </a:xfrm>
        <a:custGeom>
          <a:avLst/>
          <a:gdLst/>
          <a:ahLst/>
          <a:cxnLst/>
          <a:rect l="0" t="0" r="0" b="0"/>
          <a:pathLst>
            <a:path>
              <a:moveTo>
                <a:pt x="14901" y="3858401"/>
              </a:moveTo>
              <a:arcTo wR="4212407" hR="4212407" stAng="11089246" swAng="5369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F355C6-501C-4588-9E0B-C2F87F863220}">
      <dsp:nvSpPr>
        <dsp:cNvPr id="0" name=""/>
        <dsp:cNvSpPr/>
      </dsp:nvSpPr>
      <dsp:spPr>
        <a:xfrm>
          <a:off x="167416" y="2664772"/>
          <a:ext cx="2747731" cy="1786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Work Completed:  </a:t>
          </a:r>
          <a:r>
            <a:rPr lang="en-US" sz="2400" kern="1200" dirty="0" smtClean="0"/>
            <a:t>Monitor </a:t>
          </a:r>
          <a:endParaRPr lang="en-US" sz="2400" kern="1200" dirty="0"/>
        </a:p>
      </dsp:txBody>
      <dsp:txXfrm>
        <a:off x="167416" y="2664772"/>
        <a:ext cx="2747731" cy="1786025"/>
      </dsp:txXfrm>
    </dsp:sp>
    <dsp:sp modelId="{8DBF579E-66AE-478A-95AF-900C2F62FBFF}">
      <dsp:nvSpPr>
        <dsp:cNvPr id="0" name=""/>
        <dsp:cNvSpPr/>
      </dsp:nvSpPr>
      <dsp:spPr>
        <a:xfrm>
          <a:off x="976926" y="1451580"/>
          <a:ext cx="8424815" cy="8424815"/>
        </a:xfrm>
        <a:custGeom>
          <a:avLst/>
          <a:gdLst/>
          <a:ahLst/>
          <a:cxnLst/>
          <a:rect l="0" t="0" r="0" b="0"/>
          <a:pathLst>
            <a:path>
              <a:moveTo>
                <a:pt x="1531210" y="963475"/>
              </a:moveTo>
              <a:arcTo wR="4212407" hR="4212407" stAng="13828121" swAng="9255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xmlns=""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 val="2414637987"/>
      </p:ext>
    </p:extLst>
  </p:cSld>
  <p:clrMap bg1="lt1" tx1="dk1" bg2="lt2" tx2="dk2" accent1="accent1" accent2="accent2" accent3="accent3" accent4="accent4" accent5="accent5" accent6="accent6" hlink="hlink" folHlink="folHlink"/>
  <p:notesStyle>
    <a:lvl1pPr marL="0" algn="l" defTabSz="4387797" rtl="0" eaLnBrk="1" latinLnBrk="0" hangingPunct="1">
      <a:defRPr sz="6000" kern="1200">
        <a:solidFill>
          <a:schemeClr val="tx1"/>
        </a:solidFill>
        <a:latin typeface="+mn-lt"/>
        <a:ea typeface="+mn-ea"/>
        <a:cs typeface="+mn-cs"/>
      </a:defRPr>
    </a:lvl1pPr>
    <a:lvl2pPr marL="2193899" algn="l" defTabSz="4387797" rtl="0" eaLnBrk="1" latinLnBrk="0" hangingPunct="1">
      <a:defRPr sz="6000" kern="1200">
        <a:solidFill>
          <a:schemeClr val="tx1"/>
        </a:solidFill>
        <a:latin typeface="+mn-lt"/>
        <a:ea typeface="+mn-ea"/>
        <a:cs typeface="+mn-cs"/>
      </a:defRPr>
    </a:lvl2pPr>
    <a:lvl3pPr marL="4387797" algn="l" defTabSz="4387797" rtl="0" eaLnBrk="1" latinLnBrk="0" hangingPunct="1">
      <a:defRPr sz="6000" kern="1200">
        <a:solidFill>
          <a:schemeClr val="tx1"/>
        </a:solidFill>
        <a:latin typeface="+mn-lt"/>
        <a:ea typeface="+mn-ea"/>
        <a:cs typeface="+mn-cs"/>
      </a:defRPr>
    </a:lvl3pPr>
    <a:lvl4pPr marL="6581696" algn="l" defTabSz="4387797" rtl="0" eaLnBrk="1" latinLnBrk="0" hangingPunct="1">
      <a:defRPr sz="6000" kern="1200">
        <a:solidFill>
          <a:schemeClr val="tx1"/>
        </a:solidFill>
        <a:latin typeface="+mn-lt"/>
        <a:ea typeface="+mn-ea"/>
        <a:cs typeface="+mn-cs"/>
      </a:defRPr>
    </a:lvl4pPr>
    <a:lvl5pPr marL="8775595" algn="l" defTabSz="4387797" rtl="0" eaLnBrk="1" latinLnBrk="0" hangingPunct="1">
      <a:defRPr sz="6000" kern="1200">
        <a:solidFill>
          <a:schemeClr val="tx1"/>
        </a:solidFill>
        <a:latin typeface="+mn-lt"/>
        <a:ea typeface="+mn-ea"/>
        <a:cs typeface="+mn-cs"/>
      </a:defRPr>
    </a:lvl5pPr>
    <a:lvl6pPr marL="10969494" algn="l" defTabSz="4387797" rtl="0" eaLnBrk="1" latinLnBrk="0" hangingPunct="1">
      <a:defRPr sz="6000" kern="1200">
        <a:solidFill>
          <a:schemeClr val="tx1"/>
        </a:solidFill>
        <a:latin typeface="+mn-lt"/>
        <a:ea typeface="+mn-ea"/>
        <a:cs typeface="+mn-cs"/>
      </a:defRPr>
    </a:lvl6pPr>
    <a:lvl7pPr marL="13163397" algn="l" defTabSz="4387797" rtl="0" eaLnBrk="1" latinLnBrk="0" hangingPunct="1">
      <a:defRPr sz="6000" kern="1200">
        <a:solidFill>
          <a:schemeClr val="tx1"/>
        </a:solidFill>
        <a:latin typeface="+mn-lt"/>
        <a:ea typeface="+mn-ea"/>
        <a:cs typeface="+mn-cs"/>
      </a:defRPr>
    </a:lvl7pPr>
    <a:lvl8pPr marL="15357291" algn="l" defTabSz="4387797" rtl="0" eaLnBrk="1" latinLnBrk="0" hangingPunct="1">
      <a:defRPr sz="6000" kern="1200">
        <a:solidFill>
          <a:schemeClr val="tx1"/>
        </a:solidFill>
        <a:latin typeface="+mn-lt"/>
        <a:ea typeface="+mn-ea"/>
        <a:cs typeface="+mn-cs"/>
      </a:defRPr>
    </a:lvl8pPr>
    <a:lvl9pPr marL="17551194" algn="l" defTabSz="4387797"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xmlns=""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91" y="6378485"/>
            <a:ext cx="10056813" cy="807949"/>
          </a:xfrm>
          <a:prstGeom prst="rect">
            <a:avLst/>
          </a:prstGeom>
        </p:spPr>
        <p:txBody>
          <a:bodyPr wrap="square" lIns="228531" tIns="228531" rIns="228531" bIns="228531">
            <a:spAutoFit/>
          </a:bodyPr>
          <a:lstStyle>
            <a:lvl1pPr marL="0" indent="0">
              <a:buNone/>
              <a:defRPr sz="23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4" y="5548749"/>
            <a:ext cx="10048873" cy="754045"/>
          </a:xfrm>
          <a:prstGeom prst="rect">
            <a:avLst/>
          </a:prstGeom>
          <a:noFill/>
        </p:spPr>
        <p:txBody>
          <a:bodyPr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7" y="14212513"/>
            <a:ext cx="10050463"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8" y="6378485"/>
            <a:ext cx="10048873" cy="807949"/>
          </a:xfrm>
          <a:prstGeom prst="rect">
            <a:avLst/>
          </a:prstGeom>
        </p:spPr>
        <p:txBody>
          <a:bodyPr wrap="square" lIns="228531" tIns="228531" rIns="228531" bIns="228531">
            <a:spAutoFit/>
          </a:bodyPr>
          <a:lstStyle>
            <a:lvl1pPr marL="0" indent="0">
              <a:buNone/>
              <a:defRPr sz="23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8" y="5548749"/>
            <a:ext cx="10048873" cy="754045"/>
          </a:xfrm>
          <a:prstGeom prst="rect">
            <a:avLst/>
          </a:prstGeom>
          <a:noFill/>
        </p:spPr>
        <p:txBody>
          <a:bodyPr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43" y="6378485"/>
            <a:ext cx="10048873" cy="807949"/>
          </a:xfrm>
          <a:prstGeom prst="rect">
            <a:avLst/>
          </a:prstGeom>
        </p:spPr>
        <p:txBody>
          <a:bodyPr wrap="square" lIns="228531" tIns="228531" rIns="228531" bIns="228531">
            <a:spAutoFit/>
          </a:bodyPr>
          <a:lstStyle>
            <a:lvl1pPr marL="0" indent="0">
              <a:buNone/>
              <a:defRPr sz="23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3" y="5548749"/>
            <a:ext cx="10058402" cy="754045"/>
          </a:xfrm>
          <a:prstGeom prst="rect">
            <a:avLst/>
          </a:prstGeom>
          <a:noFill/>
        </p:spPr>
        <p:txBody>
          <a:bodyPr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5548749"/>
            <a:ext cx="10047016"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6378485"/>
            <a:ext cx="10047016" cy="807949"/>
          </a:xfrm>
          <a:prstGeom prst="rect">
            <a:avLst/>
          </a:prstGeom>
        </p:spPr>
        <p:txBody>
          <a:bodyPr wrap="square" lIns="228531" tIns="228531" rIns="228531" bIns="228531">
            <a:spAutoFit/>
          </a:bodyPr>
          <a:lstStyle>
            <a:lvl1pPr marL="0" indent="0">
              <a:buNone/>
              <a:defRPr sz="23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4272739"/>
            <a:ext cx="10047016"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5011404"/>
            <a:ext cx="10052048" cy="807949"/>
          </a:xfrm>
          <a:prstGeom prst="rect">
            <a:avLst/>
          </a:prstGeom>
        </p:spPr>
        <p:txBody>
          <a:bodyPr wrap="square" lIns="228531" tIns="228531" rIns="228531" bIns="228531">
            <a:spAutoFit/>
          </a:bodyPr>
          <a:lstStyle>
            <a:lvl1pPr marL="0" indent="0">
              <a:buNone/>
              <a:defRPr sz="23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5679403"/>
            <a:ext cx="10047016"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6433448"/>
            <a:ext cx="10052048" cy="807949"/>
          </a:xfrm>
          <a:prstGeom prst="rect">
            <a:avLst/>
          </a:prstGeom>
        </p:spPr>
        <p:txBody>
          <a:bodyPr wrap="square" lIns="228531" tIns="228531" rIns="228531" bIns="228531">
            <a:spAutoFit/>
          </a:bodyPr>
          <a:lstStyle>
            <a:lvl1pPr marL="0" indent="0">
              <a:buNone/>
              <a:defRPr sz="23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91" y="14951552"/>
            <a:ext cx="10056813" cy="807949"/>
          </a:xfrm>
          <a:prstGeom prst="rect">
            <a:avLst/>
          </a:prstGeom>
        </p:spPr>
        <p:txBody>
          <a:bodyPr wrap="square" lIns="228531" tIns="228531" rIns="228531" bIns="228531">
            <a:spAutoFit/>
          </a:bodyPr>
          <a:lstStyle>
            <a:lvl1pPr marL="0" indent="0">
              <a:buNone/>
              <a:defRPr sz="23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383949"/>
            <a:ext cx="31998966" cy="1280162"/>
          </a:xfrm>
          <a:prstGeom prst="rect">
            <a:avLst/>
          </a:prstGeom>
        </p:spPr>
        <p:txBody>
          <a:bodyPr lIns="91416" tIns="45708" rIns="91416" bIns="45708">
            <a:normAutofit/>
          </a:bodyPr>
          <a:lstStyle>
            <a:lvl1pPr marL="0" indent="0" algn="ctr">
              <a:buFontTx/>
              <a:buNone/>
              <a:defRPr sz="60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66" cy="1280162"/>
          </a:xfrm>
          <a:prstGeom prst="rect">
            <a:avLst/>
          </a:prstGeom>
        </p:spPr>
        <p:txBody>
          <a:bodyPr lIns="91416" tIns="45708" rIns="91416" bIns="45708" anchor="t" anchorCtr="1">
            <a:normAutofit/>
          </a:bodyPr>
          <a:lstStyle>
            <a:lvl1pPr marL="0" indent="0" algn="ctr">
              <a:buFontTx/>
              <a:buNone/>
              <a:defRPr sz="87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4"/>
            <a:ext cx="31998966" cy="1637971"/>
          </a:xfrm>
          <a:prstGeom prst="rect">
            <a:avLst/>
          </a:prstGeom>
        </p:spPr>
        <p:txBody>
          <a:bodyPr lIns="91416" tIns="45708" rIns="91416" bIns="45708" anchor="t" anchorCtr="1">
            <a:normAutofit/>
          </a:bodyPr>
          <a:lstStyle>
            <a:lvl1pPr marL="0" indent="0" algn="ctr">
              <a:buFontTx/>
              <a:buNone/>
              <a:defRPr sz="115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6"/>
            <a:ext cx="13591278" cy="877929"/>
          </a:xfrm>
          <a:prstGeom prst="rect">
            <a:avLst/>
          </a:prstGeom>
        </p:spPr>
        <p:txBody>
          <a:bodyPr wrap="square" lIns="228531" tIns="228531" rIns="228531" bIns="228531">
            <a:spAutoFit/>
          </a:bodyPr>
          <a:lstStyle>
            <a:lvl1pPr marL="0" indent="0">
              <a:buNone/>
              <a:defRPr sz="27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9" y="5431995"/>
            <a:ext cx="13573127"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7" y="18240479"/>
            <a:ext cx="13592863" cy="877929"/>
          </a:xfrm>
          <a:prstGeom prst="rect">
            <a:avLst/>
          </a:prstGeom>
        </p:spPr>
        <p:txBody>
          <a:bodyPr wrap="square" lIns="228531" tIns="228531" rIns="228531" bIns="228531">
            <a:spAutoFit/>
          </a:bodyPr>
          <a:lstStyle>
            <a:lvl1pPr marL="0" indent="0">
              <a:buNone/>
              <a:defRPr sz="27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7409231"/>
            <a:ext cx="13573127"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81" y="21595086"/>
            <a:ext cx="13571532" cy="877929"/>
          </a:xfrm>
          <a:prstGeom prst="rect">
            <a:avLst/>
          </a:prstGeom>
        </p:spPr>
        <p:txBody>
          <a:bodyPr wrap="square" lIns="228531" tIns="228531" rIns="228531" bIns="228531">
            <a:spAutoFit/>
          </a:bodyPr>
          <a:lstStyle>
            <a:lvl1pPr marL="0" indent="0">
              <a:buNone/>
              <a:defRPr sz="27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81" y="20739665"/>
            <a:ext cx="13571532"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6" y="6295356"/>
            <a:ext cx="13571532" cy="877929"/>
          </a:xfrm>
          <a:prstGeom prst="rect">
            <a:avLst/>
          </a:prstGeom>
        </p:spPr>
        <p:txBody>
          <a:bodyPr wrap="square" lIns="228531" tIns="228531" rIns="228531" bIns="228531">
            <a:spAutoFit/>
          </a:bodyPr>
          <a:lstStyle>
            <a:lvl1pPr marL="0" indent="0">
              <a:buNone/>
              <a:defRPr sz="27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81" y="5431995"/>
            <a:ext cx="13579476"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3" y="5431995"/>
            <a:ext cx="13576030"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3" y="6295356"/>
            <a:ext cx="13576030" cy="877929"/>
          </a:xfrm>
          <a:prstGeom prst="rect">
            <a:avLst/>
          </a:prstGeom>
        </p:spPr>
        <p:txBody>
          <a:bodyPr wrap="square" lIns="228531" tIns="228531" rIns="228531" bIns="228531">
            <a:spAutoFit/>
          </a:bodyPr>
          <a:lstStyle>
            <a:lvl1pPr marL="0" indent="0">
              <a:buNone/>
              <a:defRPr sz="27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3" y="17377123"/>
            <a:ext cx="13576030" cy="754045"/>
          </a:xfrm>
          <a:prstGeom prst="rect">
            <a:avLst/>
          </a:prstGeom>
          <a:noFill/>
        </p:spPr>
        <p:txBody>
          <a:bodyPr wrap="square" lIns="91411" tIns="91411" rIns="91411" bIns="91411" anchor="ctr" anchorCtr="0">
            <a:spAutoFit/>
          </a:bodyPr>
          <a:lstStyle>
            <a:lvl1pPr marL="0" indent="0" algn="ctr">
              <a:buNone/>
              <a:tabLst/>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1" y="18157353"/>
            <a:ext cx="13581062" cy="877929"/>
          </a:xfrm>
          <a:prstGeom prst="rect">
            <a:avLst/>
          </a:prstGeom>
        </p:spPr>
        <p:txBody>
          <a:bodyPr wrap="square" lIns="228531" tIns="228531" rIns="228531" bIns="228531">
            <a:spAutoFit/>
          </a:bodyPr>
          <a:lstStyle>
            <a:lvl1pPr marL="0" indent="0">
              <a:buNone/>
              <a:defRPr sz="27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3" y="25845659"/>
            <a:ext cx="13576030"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3" y="26625890"/>
            <a:ext cx="13581062" cy="877929"/>
          </a:xfrm>
          <a:prstGeom prst="rect">
            <a:avLst/>
          </a:prstGeom>
        </p:spPr>
        <p:txBody>
          <a:bodyPr wrap="square" lIns="228531" tIns="228531" rIns="228531" bIns="228531">
            <a:spAutoFit/>
          </a:bodyPr>
          <a:lstStyle>
            <a:lvl1pPr marL="0" indent="0">
              <a:buNone/>
              <a:defRPr sz="2700">
                <a:solidFill>
                  <a:schemeClr val="accent5">
                    <a:lumMod val="50000"/>
                  </a:schemeClr>
                </a:solidFill>
                <a:latin typeface="Times New Roman" pitchFamily="18" charset="0"/>
                <a:cs typeface="Times New Roman" pitchFamily="18"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5932593" y="3383949"/>
            <a:ext cx="31998966" cy="1280162"/>
          </a:xfrm>
          <a:prstGeom prst="rect">
            <a:avLst/>
          </a:prstGeom>
        </p:spPr>
        <p:txBody>
          <a:bodyPr lIns="91416" tIns="45708" rIns="91416" bIns="45708">
            <a:normAutofit/>
          </a:bodyPr>
          <a:lstStyle>
            <a:lvl1pPr marL="0" indent="0" algn="ctr">
              <a:buFontTx/>
              <a:buNone/>
              <a:defRPr sz="60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6" cy="1280162"/>
          </a:xfrm>
          <a:prstGeom prst="rect">
            <a:avLst/>
          </a:prstGeom>
        </p:spPr>
        <p:txBody>
          <a:bodyPr lIns="91416" tIns="45708" rIns="91416" bIns="45708" anchor="t" anchorCtr="1">
            <a:normAutofit/>
          </a:bodyPr>
          <a:lstStyle>
            <a:lvl1pPr marL="0" indent="0" algn="ctr">
              <a:buFontTx/>
              <a:buNone/>
              <a:defRPr sz="87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4"/>
            <a:ext cx="31998966" cy="1637971"/>
          </a:xfrm>
          <a:prstGeom prst="rect">
            <a:avLst/>
          </a:prstGeom>
        </p:spPr>
        <p:txBody>
          <a:bodyPr lIns="91416" tIns="45708" rIns="91416" bIns="45708" anchor="t" anchorCtr="1">
            <a:normAutofit/>
          </a:bodyPr>
          <a:lstStyle>
            <a:lvl1pPr marL="0" indent="0" algn="ctr">
              <a:buFontTx/>
              <a:buNone/>
              <a:defRPr sz="115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91" y="6212228"/>
            <a:ext cx="10056813" cy="807949"/>
          </a:xfrm>
          <a:prstGeom prst="rect">
            <a:avLst/>
          </a:prstGeom>
        </p:spPr>
        <p:txBody>
          <a:bodyPr wrap="square" lIns="228531" tIns="228531" rIns="228531" bIns="228531">
            <a:spAutoFit/>
          </a:bodyPr>
          <a:lstStyle>
            <a:lvl1pPr marL="0" indent="0">
              <a:buNone/>
              <a:defRPr sz="2300">
                <a:latin typeface="Trebuchet MS" pitchFamily="34"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4" y="5348869"/>
            <a:ext cx="10048873" cy="754045"/>
          </a:xfrm>
          <a:prstGeom prst="rect">
            <a:avLst/>
          </a:prstGeom>
          <a:noFill/>
        </p:spPr>
        <p:txBody>
          <a:bodyPr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9" y="15043763"/>
            <a:ext cx="10058402" cy="807949"/>
          </a:xfrm>
          <a:prstGeom prst="rect">
            <a:avLst/>
          </a:prstGeom>
        </p:spPr>
        <p:txBody>
          <a:bodyPr wrap="square" lIns="228531" tIns="228531" rIns="228531" bIns="228531">
            <a:spAutoFit/>
          </a:bodyPr>
          <a:lstStyle>
            <a:lvl1pPr marL="0" indent="0">
              <a:buNone/>
              <a:defRPr sz="2300">
                <a:latin typeface="Trebuchet MS" pitchFamily="34"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7" y="14212513"/>
            <a:ext cx="10050463"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2" y="6204289"/>
            <a:ext cx="20720047" cy="807949"/>
          </a:xfrm>
          <a:prstGeom prst="rect">
            <a:avLst/>
          </a:prstGeom>
        </p:spPr>
        <p:txBody>
          <a:bodyPr wrap="square" lIns="228531" tIns="228531" rIns="228531" bIns="228531">
            <a:spAutoFit/>
          </a:bodyPr>
          <a:lstStyle>
            <a:lvl1pPr marL="0" indent="0">
              <a:buNone/>
              <a:defRPr sz="2300">
                <a:latin typeface="Trebuchet MS" pitchFamily="34"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5348869"/>
            <a:ext cx="20720052"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1896539"/>
            <a:ext cx="20720052" cy="807949"/>
          </a:xfrm>
          <a:prstGeom prst="rect">
            <a:avLst/>
          </a:prstGeom>
        </p:spPr>
        <p:txBody>
          <a:bodyPr wrap="square" lIns="228531" tIns="228531" rIns="228531" bIns="228531">
            <a:spAutoFit/>
          </a:bodyPr>
          <a:lstStyle>
            <a:lvl1pPr marL="0" indent="0">
              <a:buNone/>
              <a:defRPr sz="2300">
                <a:latin typeface="Trebuchet MS" pitchFamily="34"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4" y="21074747"/>
            <a:ext cx="20720052"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9" y="5348869"/>
            <a:ext cx="10047016"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9" y="6212228"/>
            <a:ext cx="10047016" cy="807949"/>
          </a:xfrm>
          <a:prstGeom prst="rect">
            <a:avLst/>
          </a:prstGeom>
        </p:spPr>
        <p:txBody>
          <a:bodyPr wrap="square" lIns="228531" tIns="228531" rIns="228531" bIns="228531">
            <a:spAutoFit/>
          </a:bodyPr>
          <a:lstStyle>
            <a:lvl1pPr marL="0" indent="0">
              <a:buNone/>
              <a:defRPr sz="2300">
                <a:latin typeface="Trebuchet MS" pitchFamily="34"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9" y="14272739"/>
            <a:ext cx="10047016"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9" y="15011404"/>
            <a:ext cx="10052048" cy="807949"/>
          </a:xfrm>
          <a:prstGeom prst="rect">
            <a:avLst/>
          </a:prstGeom>
        </p:spPr>
        <p:txBody>
          <a:bodyPr wrap="square" lIns="228531" tIns="228531" rIns="228531" bIns="228531">
            <a:spAutoFit/>
          </a:bodyPr>
          <a:lstStyle>
            <a:lvl1pPr marL="0" indent="0">
              <a:buNone/>
              <a:defRPr sz="2300">
                <a:latin typeface="Trebuchet MS" pitchFamily="34"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9" y="25669876"/>
            <a:ext cx="10047016" cy="754045"/>
          </a:xfrm>
          <a:prstGeom prst="rect">
            <a:avLst/>
          </a:prstGeom>
          <a:noFill/>
        </p:spPr>
        <p:txBody>
          <a:bodyPr wrap="square" lIns="91411" tIns="91411" rIns="91411" bIns="91411" anchor="ctr" anchorCtr="0">
            <a:spAutoFit/>
          </a:bodyPr>
          <a:lstStyle>
            <a:lvl1pPr marL="0" indent="0"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9" y="26436777"/>
            <a:ext cx="10052048" cy="807949"/>
          </a:xfrm>
          <a:prstGeom prst="rect">
            <a:avLst/>
          </a:prstGeom>
        </p:spPr>
        <p:txBody>
          <a:bodyPr wrap="square" lIns="228531" tIns="228531" rIns="228531" bIns="228531">
            <a:spAutoFit/>
          </a:bodyPr>
          <a:lstStyle>
            <a:lvl1pPr marL="0" indent="0">
              <a:buNone/>
              <a:defRPr sz="2300">
                <a:latin typeface="Trebuchet MS" pitchFamily="34" charset="0"/>
              </a:defRPr>
            </a:lvl1pPr>
            <a:lvl2pPr marL="1485452" indent="-571328">
              <a:defRPr sz="2300">
                <a:latin typeface="Trebuchet MS" pitchFamily="34" charset="0"/>
              </a:defRPr>
            </a:lvl2pPr>
            <a:lvl3pPr marL="2056779" indent="-571328">
              <a:defRPr sz="2300">
                <a:latin typeface="Trebuchet MS" pitchFamily="34" charset="0"/>
              </a:defRPr>
            </a:lvl3pPr>
            <a:lvl4pPr marL="2685242" indent="-628463">
              <a:defRPr sz="2300">
                <a:latin typeface="Trebuchet MS" pitchFamily="34" charset="0"/>
              </a:defRPr>
            </a:lvl4pPr>
            <a:lvl5pPr marL="3142304" indent="-457062">
              <a:defRPr sz="2300">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5932593" y="3383949"/>
            <a:ext cx="31998966" cy="1280162"/>
          </a:xfrm>
          <a:prstGeom prst="rect">
            <a:avLst/>
          </a:prstGeom>
        </p:spPr>
        <p:txBody>
          <a:bodyPr lIns="91416" tIns="45708" rIns="91416" bIns="45708">
            <a:normAutofit/>
          </a:bodyPr>
          <a:lstStyle>
            <a:lvl1pPr marL="0" indent="0" algn="ctr">
              <a:buFontTx/>
              <a:buNone/>
              <a:defRPr sz="60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66" cy="1280162"/>
          </a:xfrm>
          <a:prstGeom prst="rect">
            <a:avLst/>
          </a:prstGeom>
        </p:spPr>
        <p:txBody>
          <a:bodyPr lIns="91416" tIns="45708" rIns="91416" bIns="45708" anchor="t" anchorCtr="1">
            <a:normAutofit/>
          </a:bodyPr>
          <a:lstStyle>
            <a:lvl1pPr marL="0" indent="0" algn="ctr">
              <a:buFontTx/>
              <a:buNone/>
              <a:defRPr sz="87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4"/>
            <a:ext cx="31998966" cy="1637971"/>
          </a:xfrm>
          <a:prstGeom prst="rect">
            <a:avLst/>
          </a:prstGeom>
        </p:spPr>
        <p:txBody>
          <a:bodyPr lIns="91416" tIns="45708" rIns="91416" bIns="45708" anchor="t" anchorCtr="1">
            <a:normAutofit/>
          </a:bodyPr>
          <a:lstStyle>
            <a:lvl1pPr marL="0" indent="0" algn="ctr">
              <a:buFontTx/>
              <a:buNone/>
              <a:defRPr sz="11500">
                <a:solidFill>
                  <a:schemeClr val="bg1"/>
                </a:solidFill>
                <a:latin typeface="+mj-lt"/>
              </a:defRPr>
            </a:lvl1pPr>
            <a:lvl2pPr>
              <a:buFontTx/>
              <a:buNone/>
              <a:defRPr sz="7300"/>
            </a:lvl2pPr>
            <a:lvl3pPr>
              <a:buFontTx/>
              <a:buNone/>
              <a:defRPr sz="7300"/>
            </a:lvl3pPr>
            <a:lvl4pPr>
              <a:buFontTx/>
              <a:buNone/>
              <a:defRPr sz="7300"/>
            </a:lvl4pPr>
            <a:lvl5pPr>
              <a:buFontTx/>
              <a:buNone/>
              <a:defRPr sz="7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7.bin"/><Relationship Id="rId3" Type="http://schemas.openxmlformats.org/officeDocument/2006/relationships/vmlDrawing" Target="../drawings/vmlDrawing2.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5.bin"/><Relationship Id="rId9" Type="http://schemas.openxmlformats.org/officeDocument/2006/relationships/image" Target="../media/image5.png"/><Relationship Id="rId14"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11.bin"/><Relationship Id="rId3" Type="http://schemas.openxmlformats.org/officeDocument/2006/relationships/vmlDrawing" Target="../drawings/vmlDrawing3.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10.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9.bin"/><Relationship Id="rId9" Type="http://schemas.openxmlformats.org/officeDocument/2006/relationships/image" Target="../media/image5.png"/><Relationship Id="rId14" Type="http://schemas.openxmlformats.org/officeDocument/2006/relationships/oleObject" Target="../embeddings/oleObject1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2"/>
          </a:xfrm>
          <a:prstGeom prst="rect">
            <a:avLst/>
          </a:prstGeom>
          <a:solidFill>
            <a:schemeClr val="accent5">
              <a:lumMod val="75000"/>
            </a:schemeClr>
          </a:solidFill>
          <a:ln w="9525">
            <a:solidFill>
              <a:schemeClr val="tx1"/>
            </a:solidFill>
            <a:miter lim="800000"/>
            <a:headEnd/>
            <a:tailEnd/>
          </a:ln>
          <a:effectLst/>
        </p:spPr>
        <p:txBody>
          <a:bodyPr wrap="none" lIns="91411" tIns="45703" rIns="91411" bIns="45703" anchor="ctr"/>
          <a:lstStyle/>
          <a:p>
            <a:pPr>
              <a:defRPr/>
            </a:pPr>
            <a:endParaRPr lang="en-US" dirty="0"/>
          </a:p>
        </p:txBody>
      </p:sp>
      <p:sp>
        <p:nvSpPr>
          <p:cNvPr id="9" name="Rectangle 9"/>
          <p:cNvSpPr>
            <a:spLocks noChangeArrowheads="1"/>
          </p:cNvSpPr>
          <p:nvPr/>
        </p:nvSpPr>
        <p:spPr bwMode="auto">
          <a:xfrm>
            <a:off x="0" y="4800602"/>
            <a:ext cx="438912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11" tIns="45703" rIns="91411" bIns="45703" anchor="ctr"/>
          <a:lstStyle/>
          <a:p>
            <a:pPr>
              <a:defRPr/>
            </a:pPr>
            <a:endParaRPr lang="en-US" dirty="0"/>
          </a:p>
        </p:txBody>
      </p:sp>
      <p:sp>
        <p:nvSpPr>
          <p:cNvPr id="10" name="Text Box 14"/>
          <p:cNvSpPr txBox="1">
            <a:spLocks noChangeArrowheads="1"/>
          </p:cNvSpPr>
          <p:nvPr/>
        </p:nvSpPr>
        <p:spPr bwMode="auto">
          <a:xfrm>
            <a:off x="1567308" y="32315731"/>
            <a:ext cx="2514599" cy="301403"/>
          </a:xfrm>
          <a:prstGeom prst="rect">
            <a:avLst/>
          </a:prstGeom>
          <a:noFill/>
          <a:ln w="9525">
            <a:solidFill>
              <a:schemeClr val="accent5">
                <a:lumMod val="50000"/>
              </a:schemeClr>
            </a:solidFill>
            <a:miter lim="800000"/>
            <a:headEnd/>
            <a:tailEnd/>
          </a:ln>
          <a:effectLst/>
        </p:spPr>
        <p:txBody>
          <a:bodyPr lIns="91242" tIns="45612" rIns="91242" bIns="4561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 name="Rounded Rectangle 1"/>
          <p:cNvSpPr/>
          <p:nvPr userDrawn="1"/>
        </p:nvSpPr>
        <p:spPr>
          <a:xfrm>
            <a:off x="922340" y="5475147"/>
            <a:ext cx="10058402"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23" name="Rounded Rectangle 22"/>
          <p:cNvSpPr/>
          <p:nvPr userDrawn="1"/>
        </p:nvSpPr>
        <p:spPr>
          <a:xfrm>
            <a:off x="11587694" y="5475147"/>
            <a:ext cx="10058402"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24" name="Rounded Rectangle 23"/>
          <p:cNvSpPr/>
          <p:nvPr userDrawn="1"/>
        </p:nvSpPr>
        <p:spPr>
          <a:xfrm>
            <a:off x="22253048" y="5475147"/>
            <a:ext cx="10058402"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26" name="Rounded Rectangle 25"/>
          <p:cNvSpPr/>
          <p:nvPr userDrawn="1"/>
        </p:nvSpPr>
        <p:spPr>
          <a:xfrm>
            <a:off x="32918402" y="5475147"/>
            <a:ext cx="10058402" cy="26736676"/>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grpSp>
        <p:nvGrpSpPr>
          <p:cNvPr id="30" name="Group 29"/>
          <p:cNvGrpSpPr/>
          <p:nvPr userDrawn="1"/>
        </p:nvGrpSpPr>
        <p:grpSpPr>
          <a:xfrm>
            <a:off x="-11225187" y="0"/>
            <a:ext cx="11018866" cy="32918400"/>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7960"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100" b="1" spc="600" dirty="0" smtClean="0">
                  <a:solidFill>
                    <a:schemeClr val="bg1"/>
                  </a:solidFill>
                  <a:latin typeface="Trebuchet MS" pitchFamily="34" charset="0"/>
                </a:rPr>
                <a:t>DESIGN</a:t>
              </a:r>
              <a:r>
                <a:rPr lang="en-US" sz="4100" b="1" spc="600" baseline="0" dirty="0" smtClean="0">
                  <a:solidFill>
                    <a:schemeClr val="bg1"/>
                  </a:solidFill>
                  <a:latin typeface="Trebuchet MS" pitchFamily="34" charset="0"/>
                </a:rPr>
                <a:t> </a:t>
              </a:r>
              <a:r>
                <a:rPr lang="en-US" sz="4100" b="1" spc="600" dirty="0" smtClean="0">
                  <a:solidFill>
                    <a:schemeClr val="bg1"/>
                  </a:solidFill>
                  <a:latin typeface="Trebuchet MS" pitchFamily="34" charset="0"/>
                </a:rPr>
                <a:t>GUIDE</a:t>
              </a:r>
            </a:p>
            <a:p>
              <a:pPr algn="ctr"/>
              <a:endParaRPr lang="en-US" sz="2700" b="1" dirty="0" smtClean="0">
                <a:latin typeface="Trebuchet MS" pitchFamily="34" charset="0"/>
              </a:endParaRPr>
            </a:p>
            <a:p>
              <a:pPr defTabSz="3764691"/>
              <a:r>
                <a:rPr lang="en-US" sz="2700" i="0" dirty="0" smtClean="0">
                  <a:latin typeface="Trebuchet MS" pitchFamily="34" charset="0"/>
                </a:rPr>
                <a:t>This PowerPoint</a:t>
              </a:r>
              <a:r>
                <a:rPr lang="en-US" sz="2700" i="0" baseline="0" dirty="0" smtClean="0">
                  <a:latin typeface="Trebuchet MS" pitchFamily="34" charset="0"/>
                </a:rPr>
                <a:t> </a:t>
              </a:r>
              <a:r>
                <a:rPr lang="en-US" sz="2700" i="0" dirty="0" smtClean="0">
                  <a:latin typeface="Trebuchet MS" pitchFamily="34" charset="0"/>
                </a:rPr>
                <a:t>2007 template produces</a:t>
              </a:r>
              <a:r>
                <a:rPr lang="en-US" sz="2700" i="0" baseline="0" dirty="0" smtClean="0">
                  <a:latin typeface="Trebuchet MS" pitchFamily="34" charset="0"/>
                </a:rPr>
                <a:t> </a:t>
              </a:r>
              <a:r>
                <a:rPr lang="en-US" sz="2700" i="0" dirty="0" smtClean="0">
                  <a:latin typeface="Trebuchet MS" pitchFamily="34" charset="0"/>
                </a:rPr>
                <a:t>a 36”x48” presentation poster. </a:t>
              </a:r>
              <a:r>
                <a:rPr lang="en-US" sz="2700" dirty="0" smtClean="0">
                  <a:latin typeface="Trebuchet MS" pitchFamily="34" charset="0"/>
                </a:rPr>
                <a:t>You</a:t>
              </a:r>
              <a:r>
                <a:rPr lang="en-US" sz="2700" baseline="0" dirty="0" smtClean="0">
                  <a:latin typeface="Trebuchet MS" pitchFamily="34" charset="0"/>
                </a:rPr>
                <a:t> can u</a:t>
              </a:r>
              <a:r>
                <a:rPr lang="en-US" sz="2700" dirty="0" smtClean="0">
                  <a:latin typeface="Trebuchet MS" pitchFamily="34" charset="0"/>
                </a:rPr>
                <a:t>se</a:t>
              </a:r>
              <a:r>
                <a:rPr lang="en-US" sz="2700" baseline="0" dirty="0" smtClean="0">
                  <a:latin typeface="Trebuchet MS" pitchFamily="34" charset="0"/>
                </a:rPr>
                <a:t> it to create your research poster and </a:t>
              </a:r>
              <a:r>
                <a:rPr lang="en-US" sz="2700" dirty="0" smtClean="0">
                  <a:latin typeface="Trebuchet MS" pitchFamily="34" charset="0"/>
                </a:rPr>
                <a:t>save valuable time placing titles, subtitles,</a:t>
              </a:r>
              <a:r>
                <a:rPr lang="en-US" sz="2700" baseline="0" dirty="0" smtClean="0">
                  <a:latin typeface="Trebuchet MS" pitchFamily="34" charset="0"/>
                </a:rPr>
                <a:t> text, and graphics</a:t>
              </a:r>
              <a:r>
                <a:rPr lang="en-US" sz="2700" dirty="0" smtClean="0">
                  <a:latin typeface="Trebuchet MS" pitchFamily="34" charset="0"/>
                </a:rPr>
                <a:t>. </a:t>
              </a:r>
            </a:p>
            <a:p>
              <a:pPr defTabSz="3764691"/>
              <a:endParaRPr lang="en-US" sz="2700" dirty="0" smtClean="0">
                <a:latin typeface="Trebuchet MS" pitchFamily="34" charset="0"/>
              </a:endParaRPr>
            </a:p>
            <a:p>
              <a:pPr defTabSz="4388118"/>
              <a:r>
                <a:rPr lang="en-US" sz="27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700" b="1" dirty="0" smtClean="0">
                  <a:solidFill>
                    <a:srgbClr val="FFC000"/>
                  </a:solidFill>
                  <a:latin typeface="Trebuchet MS" pitchFamily="34" charset="0"/>
                </a:rPr>
                <a:t>PosterPresentations.com</a:t>
              </a:r>
              <a:r>
                <a:rPr lang="en-US" sz="2700" b="1" dirty="0" smtClean="0">
                  <a:solidFill>
                    <a:schemeClr val="bg1"/>
                  </a:solidFill>
                  <a:latin typeface="Trebuchet MS" pitchFamily="34" charset="0"/>
                </a:rPr>
                <a:t> </a:t>
              </a:r>
              <a:r>
                <a:rPr lang="en-US" sz="2700" dirty="0" smtClean="0">
                  <a:solidFill>
                    <a:schemeClr val="bg1"/>
                  </a:solidFill>
                  <a:latin typeface="Trebuchet MS" pitchFamily="34" charset="0"/>
                </a:rPr>
                <a:t>and click on HELP DESK.</a:t>
              </a:r>
            </a:p>
            <a:p>
              <a:pPr defTabSz="4388118"/>
              <a:endParaRPr lang="en-US" sz="2700" dirty="0" smtClean="0">
                <a:latin typeface="Trebuchet MS" pitchFamily="34" charset="0"/>
              </a:endParaRPr>
            </a:p>
            <a:p>
              <a:pPr defTabSz="4388118"/>
              <a:r>
                <a:rPr lang="en-US" sz="2700" dirty="0" smtClean="0">
                  <a:solidFill>
                    <a:schemeClr val="bg1"/>
                  </a:solidFill>
                  <a:latin typeface="Trebuchet MS" pitchFamily="34" charset="0"/>
                </a:rPr>
                <a:t>When</a:t>
              </a:r>
              <a:r>
                <a:rPr lang="en-US" sz="2700" baseline="0" dirty="0" smtClean="0">
                  <a:solidFill>
                    <a:schemeClr val="bg1"/>
                  </a:solidFill>
                  <a:latin typeface="Trebuchet MS" pitchFamily="34" charset="0"/>
                </a:rPr>
                <a:t> you are ready to print your poster</a:t>
              </a:r>
              <a:r>
                <a:rPr lang="en-US" sz="2700" dirty="0" smtClean="0">
                  <a:solidFill>
                    <a:schemeClr val="bg1"/>
                  </a:solidFill>
                  <a:latin typeface="Trebuchet MS" pitchFamily="34" charset="0"/>
                </a:rPr>
                <a:t>,</a:t>
              </a:r>
              <a:r>
                <a:rPr lang="en-US" sz="2700" baseline="0" dirty="0" smtClean="0">
                  <a:solidFill>
                    <a:schemeClr val="bg1"/>
                  </a:solidFill>
                  <a:latin typeface="Trebuchet MS" pitchFamily="34" charset="0"/>
                </a:rPr>
                <a:t> go online to </a:t>
              </a:r>
              <a:r>
                <a:rPr lang="en-US" sz="2700" b="0" dirty="0" smtClean="0">
                  <a:solidFill>
                    <a:schemeClr val="bg1"/>
                  </a:solidFill>
                  <a:latin typeface="Trebuchet MS" pitchFamily="34" charset="0"/>
                </a:rPr>
                <a:t>PosterPresentations.com</a:t>
              </a:r>
              <a:r>
                <a:rPr lang="en-US" sz="2700" dirty="0" smtClean="0">
                  <a:solidFill>
                    <a:schemeClr val="bg1"/>
                  </a:solidFill>
                  <a:latin typeface="Trebuchet MS" pitchFamily="34" charset="0"/>
                </a:rPr>
                <a:t/>
              </a:r>
              <a:br>
                <a:rPr lang="en-US" sz="2700" dirty="0" smtClean="0">
                  <a:solidFill>
                    <a:schemeClr val="bg1"/>
                  </a:solidFill>
                  <a:latin typeface="Trebuchet MS" pitchFamily="34" charset="0"/>
                </a:rPr>
              </a:br>
              <a:endParaRPr lang="en-US" sz="2700" dirty="0" smtClean="0">
                <a:solidFill>
                  <a:schemeClr val="bg1"/>
                </a:solidFill>
                <a:latin typeface="Trebuchet MS" pitchFamily="34" charset="0"/>
              </a:endParaRPr>
            </a:p>
            <a:p>
              <a:pPr algn="l" defTabSz="3764691"/>
              <a:r>
                <a:rPr lang="en-US" sz="2700" b="0" dirty="0" smtClean="0">
                  <a:solidFill>
                    <a:schemeClr val="bg1"/>
                  </a:solidFill>
                  <a:latin typeface="Trebuchet MS" pitchFamily="34" charset="0"/>
                </a:rPr>
                <a:t>Need</a:t>
              </a:r>
              <a:r>
                <a:rPr lang="en-US" sz="2700" b="0" baseline="0" dirty="0" smtClean="0">
                  <a:solidFill>
                    <a:schemeClr val="bg1"/>
                  </a:solidFill>
                  <a:latin typeface="Trebuchet MS" pitchFamily="34" charset="0"/>
                </a:rPr>
                <a:t> assistance? Call us at </a:t>
              </a:r>
              <a:r>
                <a:rPr lang="en-US" sz="2700" b="0" dirty="0" smtClean="0">
                  <a:solidFill>
                    <a:srgbClr val="FFC000"/>
                  </a:solidFill>
                  <a:latin typeface="Trebuchet MS" pitchFamily="34" charset="0"/>
                </a:rPr>
                <a:t>1.510.649.3001</a:t>
              </a:r>
            </a:p>
            <a:p>
              <a:pPr algn="l" defTabSz="3764691"/>
              <a:endParaRPr lang="en-US" sz="3700" b="1" dirty="0" smtClean="0">
                <a:solidFill>
                  <a:srgbClr val="FFFF00"/>
                </a:solidFill>
                <a:latin typeface="Trebuchet MS" pitchFamily="34" charset="0"/>
              </a:endParaRPr>
            </a:p>
            <a:p>
              <a:pPr algn="ctr"/>
              <a:endParaRPr lang="en-US" sz="2300" b="1" dirty="0" smtClean="0">
                <a:solidFill>
                  <a:schemeClr val="bg1"/>
                </a:solidFill>
                <a:latin typeface="Trebuchet MS" pitchFamily="34" charset="0"/>
              </a:endParaRPr>
            </a:p>
            <a:p>
              <a:pPr algn="ctr"/>
              <a:r>
                <a:rPr lang="en-US" sz="41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1825" indent="-1891825" algn="l" defTabSz="850684"/>
              <a:r>
                <a:rPr lang="en-US" sz="2300" b="0" baseline="0" dirty="0" smtClean="0">
                  <a:solidFill>
                    <a:schemeClr val="bg1"/>
                  </a:solidFill>
                  <a:latin typeface="Trebuchet MS" pitchFamily="34" charset="0"/>
                </a:rPr>
                <a:t>	</a:t>
              </a:r>
              <a:r>
                <a:rPr lang="en-US" sz="2300" b="0" baseline="0" dirty="0" smtClean="0">
                  <a:solidFill>
                    <a:schemeClr val="bg1">
                      <a:lumMod val="75000"/>
                    </a:schemeClr>
                  </a:solidFill>
                  <a:latin typeface="Trebuchet MS" pitchFamily="34" charset="0"/>
                </a:rPr>
                <a:t>As you work on your poster zoom in and out to the level that is more comfortable to you. </a:t>
              </a:r>
            </a:p>
            <a:p>
              <a:pPr marL="1891825" indent="-1891825" algn="l" defTabSz="850684"/>
              <a:r>
                <a:rPr lang="en-US" sz="2300" b="1" baseline="0" dirty="0" smtClean="0">
                  <a:solidFill>
                    <a:schemeClr val="bg1">
                      <a:lumMod val="75000"/>
                    </a:schemeClr>
                  </a:solidFill>
                  <a:latin typeface="Trebuchet MS" pitchFamily="34" charset="0"/>
                </a:rPr>
                <a:t>	</a:t>
              </a:r>
              <a:r>
                <a:rPr lang="en-US" sz="2300" b="0" baseline="0" dirty="0" smtClean="0">
                  <a:solidFill>
                    <a:schemeClr val="bg1">
                      <a:lumMod val="75000"/>
                    </a:schemeClr>
                  </a:solidFill>
                  <a:latin typeface="Trebuchet MS" pitchFamily="34" charset="0"/>
                </a:rPr>
                <a:t>Go to VIEW &gt; ZOOM.</a:t>
              </a:r>
            </a:p>
            <a:p>
              <a:pPr algn="l"/>
              <a:endParaRPr lang="en-US" sz="27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3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3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300" b="0" spc="0" baseline="0" dirty="0" smtClean="0">
                <a:solidFill>
                  <a:schemeClr val="bg1">
                    <a:lumMod val="75000"/>
                  </a:schemeClr>
                </a:solidFill>
                <a:latin typeface="Trebuchet MS" pitchFamily="34" charset="0"/>
              </a:endParaRPr>
            </a:p>
            <a:p>
              <a:pPr algn="l"/>
              <a:r>
                <a:rPr lang="en-US" sz="2300" b="1" spc="298" baseline="0" dirty="0" smtClean="0">
                  <a:solidFill>
                    <a:srgbClr val="FFC000"/>
                  </a:solidFill>
                  <a:latin typeface="Trebuchet MS" pitchFamily="34" charset="0"/>
                </a:rPr>
                <a:t>TIP</a:t>
              </a:r>
              <a:r>
                <a:rPr lang="en-US" sz="2300" b="1"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700" b="1" baseline="0" dirty="0" smtClean="0">
                  <a:solidFill>
                    <a:schemeClr val="bg1"/>
                  </a:solidFill>
                  <a:latin typeface="Trebuchet MS" pitchFamily="34" charset="0"/>
                </a:rPr>
                <a:t/>
              </a:r>
              <a:br>
                <a:rPr lang="en-US" sz="2700" b="1" baseline="0" dirty="0" smtClean="0">
                  <a:solidFill>
                    <a:schemeClr val="bg1"/>
                  </a:solidFill>
                  <a:latin typeface="Trebuchet MS" pitchFamily="34" charset="0"/>
                </a:rPr>
              </a:br>
              <a:endParaRPr lang="en-US" sz="2700" b="1" dirty="0" smtClean="0">
                <a:solidFill>
                  <a:schemeClr val="bg1"/>
                </a:solidFill>
                <a:latin typeface="Trebuchet MS" pitchFamily="34" charset="0"/>
              </a:endParaRPr>
            </a:p>
            <a:p>
              <a:pPr algn="ctr"/>
              <a:endParaRPr lang="en-US" sz="2700" b="1" dirty="0" smtClean="0">
                <a:solidFill>
                  <a:srgbClr val="FFC000"/>
                </a:solidFill>
                <a:latin typeface="Trebuchet MS" pitchFamily="34" charset="0"/>
              </a:endParaRPr>
            </a:p>
            <a:p>
              <a:pPr algn="ctr"/>
              <a:endParaRPr lang="en-US" sz="27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3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300" b="0" spc="298" baseline="0" dirty="0" smtClean="0">
                <a:solidFill>
                  <a:schemeClr val="bg1">
                    <a:lumMod val="75000"/>
                  </a:schemeClr>
                </a:solidFill>
                <a:latin typeface="Trebuchet MS" pitchFamily="34" charset="0"/>
              </a:endParaRPr>
            </a:p>
            <a:p>
              <a:pPr algn="l"/>
              <a:r>
                <a:rPr lang="en-US" sz="2300" b="1" spc="298" baseline="0" dirty="0" smtClean="0">
                  <a:solidFill>
                    <a:srgbClr val="FFC000"/>
                  </a:solidFill>
                  <a:latin typeface="Trebuchet MS" pitchFamily="34" charset="0"/>
                </a:rPr>
                <a:t>TIP:</a:t>
              </a:r>
              <a:r>
                <a:rPr lang="en-US" sz="2300" b="1" spc="0"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See if your school’s logo is available on our free poster templates page.</a:t>
              </a:r>
            </a:p>
            <a:p>
              <a:pPr algn="l"/>
              <a:endParaRPr lang="en-US" sz="23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655"/>
              <a:r>
                <a:rPr lang="en-US" sz="23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300" b="0" spc="0" baseline="0" dirty="0" smtClean="0">
                  <a:solidFill>
                    <a:schemeClr val="bg1">
                      <a:lumMod val="75000"/>
                    </a:schemeClr>
                  </a:solidFill>
                  <a:latin typeface="Trebuchet MS" pitchFamily="34" charset="0"/>
                </a:rPr>
                <a:t>disproportionally.</a:t>
              </a:r>
            </a:p>
            <a:p>
              <a:pPr algn="l" defTabSz="977655"/>
              <a:endParaRPr lang="en-US" sz="2300" b="0" baseline="0" dirty="0" smtClean="0">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655"/>
              <a:r>
                <a:rPr lang="en-US" sz="23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7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cstate="print"/>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cstate="print"/>
            <a:stretch>
              <a:fillRect/>
            </a:stretch>
          </p:blipFill>
          <p:spPr>
            <a:xfrm>
              <a:off x="-10732765" y="15696927"/>
              <a:ext cx="9986808" cy="1053596"/>
            </a:xfrm>
            <a:prstGeom prst="rect">
              <a:avLst/>
            </a:prstGeom>
          </p:spPr>
        </p:pic>
        <p:grpSp>
          <p:nvGrpSpPr>
            <p:cNvPr id="38" name="Group 37"/>
            <p:cNvGrpSpPr/>
            <p:nvPr userDrawn="1"/>
          </p:nvGrpSpPr>
          <p:grpSpPr>
            <a:xfrm>
              <a:off x="-9744993" y="23540960"/>
              <a:ext cx="7531182" cy="2089665"/>
              <a:chOff x="-4470427" y="11016658"/>
              <a:chExt cx="3470785" cy="960081"/>
            </a:xfrm>
          </p:grpSpPr>
          <p:grpSp>
            <p:nvGrpSpPr>
              <p:cNvPr id="46" name="Group 45"/>
              <p:cNvGrpSpPr/>
              <p:nvPr userDrawn="1"/>
            </p:nvGrpSpPr>
            <p:grpSpPr>
              <a:xfrm>
                <a:off x="-2783495" y="11060891"/>
                <a:ext cx="624431" cy="879396"/>
                <a:chOff x="-3958697" y="11117435"/>
                <a:chExt cx="779338" cy="1260168"/>
              </a:xfrm>
            </p:grpSpPr>
            <p:pic>
              <p:nvPicPr>
                <p:cNvPr id="52" name="Picture 51"/>
                <p:cNvPicPr>
                  <a:picLocks noChangeAspect="1"/>
                </p:cNvPicPr>
                <p:nvPr userDrawn="1"/>
              </p:nvPicPr>
              <p:blipFill>
                <a:blip r:embed="rId6" cstate="print"/>
                <a:stretch>
                  <a:fillRect/>
                </a:stretch>
              </p:blipFill>
              <p:spPr>
                <a:xfrm>
                  <a:off x="-3948160" y="11117435"/>
                  <a:ext cx="768801" cy="1090857"/>
                </a:xfrm>
                <a:prstGeom prst="rect">
                  <a:avLst/>
                </a:prstGeom>
              </p:spPr>
            </p:pic>
            <p:sp>
              <p:nvSpPr>
                <p:cNvPr id="53" name="TextBox 52"/>
                <p:cNvSpPr txBox="1"/>
                <p:nvPr userDrawn="1"/>
              </p:nvSpPr>
              <p:spPr>
                <a:xfrm>
                  <a:off x="-3958697" y="12114179"/>
                  <a:ext cx="779338" cy="263424"/>
                </a:xfrm>
                <a:prstGeom prst="rect">
                  <a:avLst/>
                </a:prstGeom>
                <a:solidFill>
                  <a:schemeClr val="accent1"/>
                </a:solidFill>
                <a:ln>
                  <a:noFill/>
                </a:ln>
              </p:spPr>
              <p:txBody>
                <a:bodyPr wrap="square" lIns="91440" tIns="91440" rIns="91440" bIns="91440" rtlCol="0">
                  <a:spAutoFit/>
                </a:bodyPr>
                <a:lstStyle/>
                <a:p>
                  <a:pPr algn="ctr"/>
                  <a:r>
                    <a:rPr lang="en-US" sz="1400" b="1" dirty="0" smtClean="0">
                      <a:solidFill>
                        <a:schemeClr val="tx1"/>
                      </a:solidFill>
                    </a:rPr>
                    <a:t>ORIGINAL</a:t>
                  </a:r>
                  <a:endParaRPr lang="en-US" sz="1400" b="1" dirty="0">
                    <a:solidFill>
                      <a:schemeClr val="tx1"/>
                    </a:solidFill>
                  </a:endParaRPr>
                </a:p>
              </p:txBody>
            </p:sp>
          </p:grpSp>
          <p:grpSp>
            <p:nvGrpSpPr>
              <p:cNvPr id="47" name="Group 46"/>
              <p:cNvGrpSpPr/>
              <p:nvPr userDrawn="1"/>
            </p:nvGrpSpPr>
            <p:grpSpPr>
              <a:xfrm>
                <a:off x="-2033159" y="11060893"/>
                <a:ext cx="1033517" cy="893536"/>
                <a:chOff x="-2921738" y="11200127"/>
                <a:chExt cx="1420279" cy="1227913"/>
              </a:xfrm>
            </p:grpSpPr>
            <p:pic>
              <p:nvPicPr>
                <p:cNvPr id="50" name="Picture 49"/>
                <p:cNvPicPr>
                  <a:picLocks noChangeAspect="1"/>
                </p:cNvPicPr>
                <p:nvPr userDrawn="1"/>
              </p:nvPicPr>
              <p:blipFill>
                <a:blip r:embed="rId6" cstate="print"/>
                <a:stretch>
                  <a:fillRect/>
                </a:stretch>
              </p:blipFill>
              <p:spPr>
                <a:xfrm>
                  <a:off x="-2921738" y="11200127"/>
                  <a:ext cx="1420279" cy="1029694"/>
                </a:xfrm>
                <a:prstGeom prst="rect">
                  <a:avLst/>
                </a:prstGeom>
              </p:spPr>
            </p:pic>
            <p:sp>
              <p:nvSpPr>
                <p:cNvPr id="51" name="TextBox 50"/>
                <p:cNvSpPr txBox="1"/>
                <p:nvPr userDrawn="1"/>
              </p:nvSpPr>
              <p:spPr>
                <a:xfrm>
                  <a:off x="-2918992" y="12175421"/>
                  <a:ext cx="1417533" cy="252619"/>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cstate="print"/>
              <a:stretch>
                <a:fillRect/>
              </a:stretch>
            </p:blipFill>
            <p:spPr>
              <a:xfrm>
                <a:off x="-4470427" y="11016658"/>
                <a:ext cx="1098742" cy="847761"/>
              </a:xfrm>
              <a:prstGeom prst="rect">
                <a:avLst/>
              </a:prstGeom>
            </p:spPr>
          </p:pic>
          <p:sp>
            <p:nvSpPr>
              <p:cNvPr id="49" name="TextBox 48"/>
              <p:cNvSpPr txBox="1"/>
              <p:nvPr userDrawn="1"/>
            </p:nvSpPr>
            <p:spPr>
              <a:xfrm>
                <a:off x="-4440601" y="11665647"/>
                <a:ext cx="1035686" cy="311092"/>
              </a:xfrm>
              <a:prstGeom prst="rect">
                <a:avLst/>
              </a:prstGeom>
              <a:noFill/>
            </p:spPr>
            <p:txBody>
              <a:bodyPr wrap="square" lIns="457200" tIns="457200" rIns="45720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39" name="Group 38"/>
            <p:cNvGrpSpPr/>
            <p:nvPr userDrawn="1"/>
          </p:nvGrpSpPr>
          <p:grpSpPr>
            <a:xfrm>
              <a:off x="-10383411" y="27751404"/>
              <a:ext cx="9292235" cy="2453257"/>
              <a:chOff x="-4747907" y="12734136"/>
              <a:chExt cx="4282375" cy="1127131"/>
            </a:xfrm>
          </p:grpSpPr>
          <p:graphicFrame>
            <p:nvGraphicFramePr>
              <p:cNvPr id="41" name="Object 40"/>
              <p:cNvGraphicFramePr>
                <a:graphicFrameLocks noChangeAspect="1"/>
              </p:cNvGraphicFramePr>
              <p:nvPr userDrawn="1">
                <p:extLst>
                  <p:ext uri="{D42A27DB-BD31-4B8C-83A1-F6EECF244321}">
                    <p14:modId xmlns:p14="http://schemas.microsoft.com/office/powerpoint/2010/main" xmlns="" val="2923600614"/>
                  </p:ext>
                </p:extLst>
              </p:nvPr>
            </p:nvGraphicFramePr>
            <p:xfrm>
              <a:off x="-4533347" y="12734142"/>
              <a:ext cx="1828800" cy="1117600"/>
            </p:xfrm>
            <a:graphic>
              <a:graphicData uri="http://schemas.openxmlformats.org/presentationml/2006/ole">
                <p:oleObj spid="_x0000_s1042" name="Image" r:id="rId8" imgW="1828571" imgH="1117460" progId="">
                  <p:embed/>
                </p:oleObj>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xmlns="" val="3743875991"/>
                  </p:ext>
                </p:extLst>
              </p:nvPr>
            </p:nvGraphicFramePr>
            <p:xfrm>
              <a:off x="-2456641" y="12737835"/>
              <a:ext cx="1828800" cy="1117600"/>
            </p:xfrm>
            <a:graphic>
              <a:graphicData uri="http://schemas.openxmlformats.org/presentationml/2006/ole">
                <p:oleObj spid="_x0000_s1043" name="Image" r:id="rId9" imgW="1828571" imgH="1117460" progId="">
                  <p:embed/>
                </p:oleObj>
              </a:graphicData>
            </a:graphic>
          </p:graphicFrame>
          <p:sp>
            <p:nvSpPr>
              <p:cNvPr id="44" name="TextBox 43"/>
              <p:cNvSpPr txBox="1"/>
              <p:nvPr userDrawn="1"/>
            </p:nvSpPr>
            <p:spPr>
              <a:xfrm rot="16200000">
                <a:off x="-5235787" y="13222016"/>
                <a:ext cx="1117602" cy="141841"/>
              </a:xfrm>
              <a:prstGeom prst="rect">
                <a:avLst/>
              </a:prstGeom>
              <a:noFill/>
            </p:spPr>
            <p:txBody>
              <a:bodyPr wrap="square" lIns="91440" tIns="91440" rIns="91440" bIns="0" rtlCol="0">
                <a:spAutoFit/>
              </a:bodyPr>
              <a:lstStyle/>
              <a:p>
                <a:pPr algn="ctr"/>
                <a:r>
                  <a:rPr lang="en-US" sz="1400" dirty="0" smtClean="0">
                    <a:solidFill>
                      <a:srgbClr val="92D050"/>
                    </a:solidFill>
                  </a:rPr>
                  <a:t>Good</a:t>
                </a:r>
                <a:r>
                  <a:rPr lang="en-US" sz="1400" baseline="0" dirty="0" smtClean="0">
                    <a:solidFill>
                      <a:srgbClr val="92D050"/>
                    </a:solidFill>
                  </a:rPr>
                  <a:t> </a:t>
                </a:r>
                <a:r>
                  <a:rPr lang="en-US" sz="1400" baseline="0" dirty="0" smtClean="0">
                    <a:solidFill>
                      <a:schemeClr val="bg1"/>
                    </a:solidFill>
                  </a:rPr>
                  <a:t>printing quality</a:t>
                </a:r>
                <a:endParaRPr lang="en-US" sz="1400" dirty="0">
                  <a:solidFill>
                    <a:schemeClr val="bg1"/>
                  </a:solidFill>
                </a:endParaRPr>
              </a:p>
            </p:txBody>
          </p:sp>
          <p:sp>
            <p:nvSpPr>
              <p:cNvPr id="45" name="TextBox 44"/>
              <p:cNvSpPr txBox="1"/>
              <p:nvPr userDrawn="1"/>
            </p:nvSpPr>
            <p:spPr>
              <a:xfrm rot="16200000">
                <a:off x="-1095253" y="13231546"/>
                <a:ext cx="1117601" cy="141841"/>
              </a:xfrm>
              <a:prstGeom prst="rect">
                <a:avLst/>
              </a:prstGeom>
              <a:noFill/>
            </p:spPr>
            <p:txBody>
              <a:bodyPr wrap="square" lIns="91440" tIns="91440" rIns="91440" bIns="0" rtlCol="0">
                <a:spAutoFit/>
              </a:bodyPr>
              <a:lstStyle/>
              <a:p>
                <a:pPr algn="ctr"/>
                <a:r>
                  <a:rPr lang="en-US" sz="1400" dirty="0" smtClean="0">
                    <a:solidFill>
                      <a:srgbClr val="FF0000"/>
                    </a:solidFill>
                  </a:rPr>
                  <a:t>Bad </a:t>
                </a:r>
                <a:r>
                  <a:rPr lang="en-US" sz="1400" dirty="0" smtClean="0">
                    <a:solidFill>
                      <a:schemeClr val="bg1"/>
                    </a:solidFill>
                  </a:rPr>
                  <a:t>printing quality</a:t>
                </a:r>
                <a:endParaRPr lang="en-US" sz="1400" dirty="0">
                  <a:solidFill>
                    <a:schemeClr val="bg1"/>
                  </a:solidFill>
                </a:endParaRPr>
              </a:p>
            </p:txBody>
          </p:sp>
        </p:grpSp>
      </p:grpSp>
      <p:grpSp>
        <p:nvGrpSpPr>
          <p:cNvPr id="54" name="Group 53"/>
          <p:cNvGrpSpPr/>
          <p:nvPr userDrawn="1"/>
        </p:nvGrpSpPr>
        <p:grpSpPr>
          <a:xfrm>
            <a:off x="44157837" y="-55062"/>
            <a:ext cx="11062140" cy="32973464"/>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100" b="1" spc="600" dirty="0" smtClean="0">
                  <a:solidFill>
                    <a:schemeClr val="bg1"/>
                  </a:solidFill>
                  <a:latin typeface="Trebuchet MS" pitchFamily="34" charset="0"/>
                </a:rPr>
                <a:t>QUICK START (cont.)</a:t>
              </a:r>
            </a:p>
            <a:p>
              <a:pPr algn="ctr"/>
              <a:endParaRPr lang="en-US" sz="37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270"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300" b="0" spc="0" baseline="0" dirty="0" smtClean="0">
                  <a:solidFill>
                    <a:schemeClr val="bg1">
                      <a:lumMod val="75000"/>
                    </a:schemeClr>
                  </a:solidFill>
                  <a:latin typeface="Trebuchet MS" pitchFamily="34" charset="0"/>
                </a:rPr>
                <a:t>also create your own color theme.</a:t>
              </a:r>
            </a:p>
            <a:p>
              <a:pPr marL="0" marR="0" lvl="2" indent="0" algn="l" defTabSz="114270"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r>
                <a:rPr lang="en-US" sz="23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70"/>
              <a:endParaRPr lang="en-US" sz="23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4665" lvl="2" indent="0" algn="l" defTabSz="114270"/>
              <a:r>
                <a:rPr lang="en-US" sz="23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960" lvl="2" indent="0" algn="l" defTabSz="114270"/>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300" b="0" baseline="0" dirty="0" smtClean="0">
                <a:solidFill>
                  <a:schemeClr val="bg1">
                    <a:lumMod val="75000"/>
                  </a:schemeClr>
                </a:solidFill>
                <a:latin typeface="Trebuchet MS" pitchFamily="34" charset="0"/>
              </a:endParaRPr>
            </a:p>
            <a:p>
              <a:pPr marL="1517960" lvl="2" indent="0" algn="l" defTabSz="114270"/>
              <a:endParaRPr lang="en-US" sz="23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29941" lvl="1" indent="0" algn="l" defTabSz="114270"/>
              <a:r>
                <a:rPr lang="en-US" sz="2300" b="0" baseline="0" dirty="0" smtClean="0">
                  <a:solidFill>
                    <a:schemeClr val="bg1">
                      <a:lumMod val="75000"/>
                    </a:schemeClr>
                  </a:solidFill>
                  <a:latin typeface="Trebuchet MS" pitchFamily="34" charset="0"/>
                </a:rPr>
                <a:t>To add a table from scratch go to the INSERT menu and </a:t>
              </a:r>
              <a:br>
                <a:rPr lang="en-US" sz="2300" b="0" baseline="0" dirty="0" smtClean="0">
                  <a:solidFill>
                    <a:schemeClr val="bg1">
                      <a:lumMod val="75000"/>
                    </a:schemeClr>
                  </a:solidFill>
                  <a:latin typeface="Trebuchet MS" pitchFamily="34" charset="0"/>
                </a:rPr>
              </a:br>
              <a:r>
                <a:rPr lang="en-US" sz="23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270"/>
              <a:r>
                <a:rPr lang="en-US" sz="23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70"/>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9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70"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xmlns="" val="262704017"/>
                </p:ext>
              </p:extLst>
            </p:nvPr>
          </p:nvGraphicFramePr>
          <p:xfrm>
            <a:off x="46915679" y="3349444"/>
            <a:ext cx="5586150" cy="2063772"/>
          </p:xfrm>
          <a:graphic>
            <a:graphicData uri="http://schemas.openxmlformats.org/presentationml/2006/ole">
              <p:oleObj spid="_x0000_s1044" name="Image" r:id="rId10" imgW="4571429" imgH="1688889" progId="">
                <p:embed/>
              </p:oleObj>
            </a:graphicData>
          </a:graphic>
        </p:graphicFrame>
        <p:pic>
          <p:nvPicPr>
            <p:cNvPr id="57" name="Picture 56"/>
            <p:cNvPicPr>
              <a:picLocks noChangeAspect="1"/>
            </p:cNvPicPr>
            <p:nvPr userDrawn="1"/>
          </p:nvPicPr>
          <p:blipFill>
            <a:blip r:embed="rId11" cstate="print"/>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xmlns="" val="2040245264"/>
                </p:ext>
              </p:extLst>
            </p:nvPr>
          </p:nvGraphicFramePr>
          <p:xfrm>
            <a:off x="44629619" y="12347263"/>
            <a:ext cx="1482266" cy="992162"/>
          </p:xfrm>
          <a:graphic>
            <a:graphicData uri="http://schemas.openxmlformats.org/presentationml/2006/ole">
              <p:oleObj spid="_x0000_s1045" name="Image" r:id="rId12" imgW="1574603" imgH="1053968" progId="">
                <p:embed/>
              </p:oleObj>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4" y="28552313"/>
                <a:ext cx="8671188" cy="689577"/>
              </a:xfrm>
              <a:prstGeom prst="rect">
                <a:avLst/>
              </a:prstGeom>
              <a:noFill/>
              <a:ln>
                <a:noFill/>
              </a:ln>
            </p:spPr>
            <p:txBody>
              <a:bodyPr wrap="square" rtlCol="0">
                <a:spAutoFit/>
              </a:bodyPr>
              <a:lstStyle/>
              <a:p>
                <a:r>
                  <a:rPr lang="en-US" sz="2300" dirty="0" smtClean="0">
                    <a:solidFill>
                      <a:schemeClr val="tx2"/>
                    </a:solidFill>
                    <a:latin typeface="Trebuchet MS" pitchFamily="34" charset="0"/>
                  </a:rPr>
                  <a:t>Student</a:t>
                </a:r>
                <a:r>
                  <a:rPr lang="en-US" sz="2300" baseline="0" dirty="0" smtClean="0">
                    <a:solidFill>
                      <a:schemeClr val="tx2"/>
                    </a:solidFill>
                    <a:latin typeface="Trebuchet MS" pitchFamily="34" charset="0"/>
                  </a:rPr>
                  <a:t> discounts are available on our Facebook page.</a:t>
                </a:r>
                <a:br>
                  <a:rPr lang="en-US" sz="2300" baseline="0" dirty="0" smtClean="0">
                    <a:solidFill>
                      <a:schemeClr val="tx2"/>
                    </a:solidFill>
                    <a:latin typeface="Trebuchet MS" pitchFamily="34" charset="0"/>
                  </a:rPr>
                </a:br>
                <a:r>
                  <a:rPr lang="en-US" sz="2300" baseline="0" dirty="0" smtClean="0">
                    <a:solidFill>
                      <a:schemeClr val="tx2"/>
                    </a:solidFill>
                    <a:latin typeface="Trebuchet MS" pitchFamily="34" charset="0"/>
                  </a:rPr>
                  <a:t>Go to </a:t>
                </a:r>
                <a:r>
                  <a:rPr lang="en-US" sz="2300" u="sng" baseline="0" dirty="0" smtClean="0">
                    <a:solidFill>
                      <a:schemeClr val="tx2"/>
                    </a:solidFill>
                    <a:latin typeface="Trebuchet MS" pitchFamily="34" charset="0"/>
                  </a:rPr>
                  <a:t>PosterPresentations.com</a:t>
                </a:r>
                <a:r>
                  <a:rPr lang="en-US" sz="2300" baseline="0" dirty="0" smtClean="0">
                    <a:solidFill>
                      <a:schemeClr val="tx2"/>
                    </a:solidFill>
                    <a:latin typeface="Trebuchet MS" pitchFamily="34" charset="0"/>
                  </a:rPr>
                  <a:t> and click on the FB icon. </a:t>
                </a:r>
                <a:endParaRPr lang="en-US" sz="2300" dirty="0">
                  <a:solidFill>
                    <a:schemeClr val="tx2"/>
                  </a:solidFill>
                  <a:latin typeface="Trebuchet MS" pitchFamily="34" charset="0"/>
                </a:endParaRPr>
              </a:p>
            </p:txBody>
          </p:sp>
        </p:grpSp>
        <p:sp>
          <p:nvSpPr>
            <p:cNvPr id="60" name="TextBox 59"/>
            <p:cNvSpPr txBox="1"/>
            <p:nvPr userDrawn="1"/>
          </p:nvSpPr>
          <p:spPr>
            <a:xfrm>
              <a:off x="44262809" y="31169782"/>
              <a:ext cx="6870214" cy="1399638"/>
            </a:xfrm>
            <a:prstGeom prst="rect">
              <a:avLst/>
            </a:prstGeom>
            <a:noFill/>
          </p:spPr>
          <p:txBody>
            <a:bodyPr wrap="square" lIns="65304" tIns="32651" rIns="65304" bIns="32651" rtlCol="0">
              <a:spAutoFit/>
            </a:bodyPr>
            <a:lstStyle/>
            <a:p>
              <a:pPr>
                <a:lnSpc>
                  <a:spcPts val="2598"/>
                </a:lnSpc>
              </a:pPr>
              <a:r>
                <a:rPr lang="en-US" sz="2700" dirty="0" smtClean="0">
                  <a:solidFill>
                    <a:schemeClr val="bg1"/>
                  </a:solidFill>
                </a:rPr>
                <a:t>© 2013</a:t>
              </a:r>
              <a:r>
                <a:rPr lang="en-US" sz="2700" baseline="0" dirty="0" smtClean="0">
                  <a:solidFill>
                    <a:schemeClr val="bg1"/>
                  </a:solidFill>
                </a:rPr>
                <a:t> </a:t>
              </a:r>
              <a:r>
                <a:rPr lang="en-US" sz="2700" dirty="0" smtClean="0">
                  <a:solidFill>
                    <a:schemeClr val="bg1"/>
                  </a:solidFill>
                </a:rPr>
                <a:t>PosterPresentations.com</a:t>
              </a:r>
              <a:br>
                <a:rPr lang="en-US" sz="2700" dirty="0" smtClean="0">
                  <a:solidFill>
                    <a:schemeClr val="bg1"/>
                  </a:solidFill>
                </a:rPr>
              </a:br>
              <a:r>
                <a:rPr lang="en-US" sz="2700" dirty="0" smtClean="0">
                  <a:solidFill>
                    <a:schemeClr val="bg1"/>
                  </a:solidFill>
                </a:rPr>
                <a:t>    </a:t>
              </a:r>
              <a:r>
                <a:rPr lang="en-US" sz="2300" dirty="0" smtClean="0">
                  <a:solidFill>
                    <a:schemeClr val="bg1"/>
                  </a:solidFill>
                </a:rPr>
                <a:t>2117 Fourth Street ,</a:t>
              </a:r>
              <a:r>
                <a:rPr lang="en-US" sz="2300" baseline="0" dirty="0" smtClean="0">
                  <a:solidFill>
                    <a:schemeClr val="bg1"/>
                  </a:solidFill>
                </a:rPr>
                <a:t> Unit C        </a:t>
              </a:r>
            </a:p>
            <a:p>
              <a:pPr>
                <a:lnSpc>
                  <a:spcPts val="2598"/>
                </a:lnSpc>
              </a:pPr>
              <a:r>
                <a:rPr lang="en-US" sz="2300" baseline="0" dirty="0" smtClean="0">
                  <a:solidFill>
                    <a:schemeClr val="bg1"/>
                  </a:solidFill>
                </a:rPr>
                <a:t>     Berkeley CA </a:t>
              </a:r>
              <a:r>
                <a:rPr lang="en-US" sz="1800" baseline="0" dirty="0" smtClean="0">
                  <a:solidFill>
                    <a:schemeClr val="bg1"/>
                  </a:solidFill>
                </a:rPr>
                <a:t>94710</a:t>
              </a:r>
              <a:r>
                <a:rPr lang="en-US" sz="2300" baseline="0" dirty="0" smtClean="0">
                  <a:solidFill>
                    <a:schemeClr val="bg1"/>
                  </a:solidFill>
                </a:rPr>
                <a:t/>
              </a:r>
              <a:br>
                <a:rPr lang="en-US" sz="2300" baseline="0" dirty="0" smtClean="0">
                  <a:solidFill>
                    <a:schemeClr val="bg1"/>
                  </a:solidFill>
                </a:rPr>
              </a:br>
              <a:r>
                <a:rPr lang="en-US" sz="2300" baseline="0" dirty="0" smtClean="0">
                  <a:solidFill>
                    <a:schemeClr val="bg1"/>
                  </a:solidFill>
                </a:rPr>
                <a:t>    </a:t>
              </a:r>
              <a:r>
                <a:rPr lang="en-US" sz="2300" b="1" baseline="0" dirty="0" smtClean="0">
                  <a:solidFill>
                    <a:srgbClr val="FFFF00"/>
                  </a:solidFill>
                </a:rPr>
                <a:t>posterpresenter@gmail.com</a:t>
              </a:r>
              <a:endParaRPr lang="en-US" sz="27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7797" rtl="0" eaLnBrk="1" latinLnBrk="0" hangingPunct="1">
        <a:spcBef>
          <a:spcPct val="0"/>
        </a:spcBef>
        <a:buNone/>
        <a:defRPr sz="8700" kern="1200">
          <a:solidFill>
            <a:schemeClr val="bg1"/>
          </a:solidFill>
          <a:latin typeface="Trebuchet MS" pitchFamily="34" charset="0"/>
          <a:ea typeface="+mj-ea"/>
          <a:cs typeface="+mj-cs"/>
        </a:defRPr>
      </a:lvl1pPr>
    </p:titleStyle>
    <p:bodyStyle>
      <a:lvl1pPr marL="1645425" indent="-1645425" algn="l" defTabSz="4387797" rtl="0" eaLnBrk="1" latinLnBrk="0" hangingPunct="1">
        <a:spcBef>
          <a:spcPct val="20000"/>
        </a:spcBef>
        <a:buFont typeface="Arial" pitchFamily="34" charset="0"/>
        <a:buChar char="•"/>
        <a:defRPr sz="15600" kern="1200">
          <a:solidFill>
            <a:schemeClr val="tx1"/>
          </a:solidFill>
          <a:latin typeface="+mn-lt"/>
          <a:ea typeface="+mn-ea"/>
          <a:cs typeface="+mn-cs"/>
        </a:defRPr>
      </a:lvl1pPr>
      <a:lvl2pPr marL="3565085" indent="-1371186" algn="l" defTabSz="4387797"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484749" indent="-1096952" algn="l" defTabSz="4387797"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8648"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2546"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6445"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0344"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4243"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8141"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7797" rtl="0" eaLnBrk="1" latinLnBrk="0" hangingPunct="1">
        <a:defRPr sz="8700" kern="1200">
          <a:solidFill>
            <a:schemeClr val="tx1"/>
          </a:solidFill>
          <a:latin typeface="+mn-lt"/>
          <a:ea typeface="+mn-ea"/>
          <a:cs typeface="+mn-cs"/>
        </a:defRPr>
      </a:lvl1pPr>
      <a:lvl2pPr marL="2193899" algn="l" defTabSz="4387797" rtl="0" eaLnBrk="1" latinLnBrk="0" hangingPunct="1">
        <a:defRPr sz="8700" kern="1200">
          <a:solidFill>
            <a:schemeClr val="tx1"/>
          </a:solidFill>
          <a:latin typeface="+mn-lt"/>
          <a:ea typeface="+mn-ea"/>
          <a:cs typeface="+mn-cs"/>
        </a:defRPr>
      </a:lvl2pPr>
      <a:lvl3pPr marL="4387797" algn="l" defTabSz="4387797" rtl="0" eaLnBrk="1" latinLnBrk="0" hangingPunct="1">
        <a:defRPr sz="8700" kern="1200">
          <a:solidFill>
            <a:schemeClr val="tx1"/>
          </a:solidFill>
          <a:latin typeface="+mn-lt"/>
          <a:ea typeface="+mn-ea"/>
          <a:cs typeface="+mn-cs"/>
        </a:defRPr>
      </a:lvl3pPr>
      <a:lvl4pPr marL="6581696" algn="l" defTabSz="4387797" rtl="0" eaLnBrk="1" latinLnBrk="0" hangingPunct="1">
        <a:defRPr sz="8700" kern="1200">
          <a:solidFill>
            <a:schemeClr val="tx1"/>
          </a:solidFill>
          <a:latin typeface="+mn-lt"/>
          <a:ea typeface="+mn-ea"/>
          <a:cs typeface="+mn-cs"/>
        </a:defRPr>
      </a:lvl4pPr>
      <a:lvl5pPr marL="8775595" algn="l" defTabSz="4387797" rtl="0" eaLnBrk="1" latinLnBrk="0" hangingPunct="1">
        <a:defRPr sz="8700" kern="1200">
          <a:solidFill>
            <a:schemeClr val="tx1"/>
          </a:solidFill>
          <a:latin typeface="+mn-lt"/>
          <a:ea typeface="+mn-ea"/>
          <a:cs typeface="+mn-cs"/>
        </a:defRPr>
      </a:lvl5pPr>
      <a:lvl6pPr marL="10969494" algn="l" defTabSz="4387797" rtl="0" eaLnBrk="1" latinLnBrk="0" hangingPunct="1">
        <a:defRPr sz="8700" kern="1200">
          <a:solidFill>
            <a:schemeClr val="tx1"/>
          </a:solidFill>
          <a:latin typeface="+mn-lt"/>
          <a:ea typeface="+mn-ea"/>
          <a:cs typeface="+mn-cs"/>
        </a:defRPr>
      </a:lvl6pPr>
      <a:lvl7pPr marL="13163397" algn="l" defTabSz="4387797" rtl="0" eaLnBrk="1" latinLnBrk="0" hangingPunct="1">
        <a:defRPr sz="8700" kern="1200">
          <a:solidFill>
            <a:schemeClr val="tx1"/>
          </a:solidFill>
          <a:latin typeface="+mn-lt"/>
          <a:ea typeface="+mn-ea"/>
          <a:cs typeface="+mn-cs"/>
        </a:defRPr>
      </a:lvl7pPr>
      <a:lvl8pPr marL="15357291" algn="l" defTabSz="4387797" rtl="0" eaLnBrk="1" latinLnBrk="0" hangingPunct="1">
        <a:defRPr sz="8700" kern="1200">
          <a:solidFill>
            <a:schemeClr val="tx1"/>
          </a:solidFill>
          <a:latin typeface="+mn-lt"/>
          <a:ea typeface="+mn-ea"/>
          <a:cs typeface="+mn-cs"/>
        </a:defRPr>
      </a:lvl8pPr>
      <a:lvl9pPr marL="17551194" algn="l" defTabSz="4387797" rtl="0" eaLnBrk="1" latinLnBrk="0" hangingPunct="1">
        <a:defRPr sz="8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2"/>
          </a:xfrm>
          <a:prstGeom prst="rect">
            <a:avLst/>
          </a:prstGeom>
          <a:solidFill>
            <a:schemeClr val="accent5">
              <a:lumMod val="75000"/>
            </a:schemeClr>
          </a:solidFill>
          <a:ln w="9525">
            <a:solidFill>
              <a:schemeClr val="tx1"/>
            </a:solidFill>
            <a:miter lim="800000"/>
            <a:headEnd/>
            <a:tailEnd/>
          </a:ln>
          <a:effectLst/>
        </p:spPr>
        <p:txBody>
          <a:bodyPr wrap="none" lIns="91411" tIns="45703" rIns="91411" bIns="45703" anchor="ctr"/>
          <a:lstStyle/>
          <a:p>
            <a:pPr>
              <a:defRPr/>
            </a:pPr>
            <a:endParaRPr lang="en-US" dirty="0"/>
          </a:p>
        </p:txBody>
      </p:sp>
      <p:sp>
        <p:nvSpPr>
          <p:cNvPr id="9" name="Rectangle 9"/>
          <p:cNvSpPr>
            <a:spLocks noChangeArrowheads="1"/>
          </p:cNvSpPr>
          <p:nvPr/>
        </p:nvSpPr>
        <p:spPr bwMode="auto">
          <a:xfrm>
            <a:off x="0" y="4805363"/>
            <a:ext cx="43891200" cy="152401"/>
          </a:xfrm>
          <a:prstGeom prst="rect">
            <a:avLst/>
          </a:prstGeom>
          <a:solidFill>
            <a:schemeClr val="accent5">
              <a:lumMod val="50000"/>
            </a:schemeClr>
          </a:solidFill>
          <a:ln w="152400">
            <a:noFill/>
            <a:miter lim="800000"/>
            <a:headEnd/>
            <a:tailEnd/>
          </a:ln>
          <a:effectLst/>
        </p:spPr>
        <p:txBody>
          <a:bodyPr wrap="none" lIns="91411" tIns="45703" rIns="91411" bIns="45703" anchor="ctr"/>
          <a:lstStyle/>
          <a:p>
            <a:pPr>
              <a:defRPr/>
            </a:pPr>
            <a:endParaRPr lang="en-US" dirty="0"/>
          </a:p>
        </p:txBody>
      </p:sp>
      <p:sp>
        <p:nvSpPr>
          <p:cNvPr id="10" name="Text Box 14"/>
          <p:cNvSpPr txBox="1">
            <a:spLocks noChangeArrowheads="1"/>
          </p:cNvSpPr>
          <p:nvPr/>
        </p:nvSpPr>
        <p:spPr bwMode="auto">
          <a:xfrm>
            <a:off x="1484179" y="32232605"/>
            <a:ext cx="2514599" cy="301403"/>
          </a:xfrm>
          <a:prstGeom prst="rect">
            <a:avLst/>
          </a:prstGeom>
          <a:noFill/>
          <a:ln w="9525">
            <a:noFill/>
            <a:miter lim="800000"/>
            <a:headEnd/>
            <a:tailEnd/>
          </a:ln>
          <a:effectLst/>
        </p:spPr>
        <p:txBody>
          <a:bodyPr lIns="91242" tIns="45612" rIns="91242" bIns="4561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0" y="11526119"/>
            <a:ext cx="13577435" cy="81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7" y="5392021"/>
            <a:ext cx="13577435" cy="26736676"/>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22" name="Rounded Rectangle 21"/>
          <p:cNvSpPr/>
          <p:nvPr userDrawn="1"/>
        </p:nvSpPr>
        <p:spPr>
          <a:xfrm>
            <a:off x="15154505" y="5392021"/>
            <a:ext cx="13577435" cy="26736676"/>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23" name="Rounded Rectangle 22"/>
          <p:cNvSpPr/>
          <p:nvPr userDrawn="1"/>
        </p:nvSpPr>
        <p:spPr>
          <a:xfrm>
            <a:off x="29386672" y="5392021"/>
            <a:ext cx="13577435" cy="26736676"/>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grpSp>
        <p:nvGrpSpPr>
          <p:cNvPr id="44" name="Group 43"/>
          <p:cNvGrpSpPr/>
          <p:nvPr userDrawn="1"/>
        </p:nvGrpSpPr>
        <p:grpSpPr>
          <a:xfrm>
            <a:off x="44157837" y="-55062"/>
            <a:ext cx="11062140" cy="32973464"/>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100" b="1" spc="600" dirty="0" smtClean="0">
                  <a:solidFill>
                    <a:schemeClr val="bg1"/>
                  </a:solidFill>
                  <a:latin typeface="Trebuchet MS" pitchFamily="34" charset="0"/>
                </a:rPr>
                <a:t>QUICK START (cont.)</a:t>
              </a:r>
            </a:p>
            <a:p>
              <a:pPr algn="ctr"/>
              <a:endParaRPr lang="en-US" sz="37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270"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300" b="0" spc="0" baseline="0" dirty="0" smtClean="0">
                  <a:solidFill>
                    <a:schemeClr val="bg1">
                      <a:lumMod val="75000"/>
                    </a:schemeClr>
                  </a:solidFill>
                  <a:latin typeface="Trebuchet MS" pitchFamily="34" charset="0"/>
                </a:rPr>
                <a:t>also create your own color theme.</a:t>
              </a:r>
            </a:p>
            <a:p>
              <a:pPr marL="0" marR="0" lvl="2" indent="0" algn="l" defTabSz="114270"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r>
                <a:rPr lang="en-US" sz="23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70"/>
              <a:endParaRPr lang="en-US" sz="23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4665" lvl="2" indent="0" algn="l" defTabSz="114270"/>
              <a:r>
                <a:rPr lang="en-US" sz="23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960" lvl="2" indent="0" algn="l" defTabSz="114270"/>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300" b="0" baseline="0" dirty="0" smtClean="0">
                <a:solidFill>
                  <a:schemeClr val="bg1">
                    <a:lumMod val="75000"/>
                  </a:schemeClr>
                </a:solidFill>
                <a:latin typeface="Trebuchet MS" pitchFamily="34" charset="0"/>
              </a:endParaRPr>
            </a:p>
            <a:p>
              <a:pPr marL="1517960" lvl="2" indent="0" algn="l" defTabSz="114270"/>
              <a:endParaRPr lang="en-US" sz="23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29941" lvl="1" indent="0" algn="l" defTabSz="114270"/>
              <a:r>
                <a:rPr lang="en-US" sz="2300" b="0" baseline="0" dirty="0" smtClean="0">
                  <a:solidFill>
                    <a:schemeClr val="bg1">
                      <a:lumMod val="75000"/>
                    </a:schemeClr>
                  </a:solidFill>
                  <a:latin typeface="Trebuchet MS" pitchFamily="34" charset="0"/>
                </a:rPr>
                <a:t>To add a table from scratch go to the INSERT menu and </a:t>
              </a:r>
              <a:br>
                <a:rPr lang="en-US" sz="2300" b="0" baseline="0" dirty="0" smtClean="0">
                  <a:solidFill>
                    <a:schemeClr val="bg1">
                      <a:lumMod val="75000"/>
                    </a:schemeClr>
                  </a:solidFill>
                  <a:latin typeface="Trebuchet MS" pitchFamily="34" charset="0"/>
                </a:rPr>
              </a:br>
              <a:r>
                <a:rPr lang="en-US" sz="23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270"/>
              <a:r>
                <a:rPr lang="en-US" sz="23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70"/>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9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70"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xmlns="" val="262704017"/>
                </p:ext>
              </p:extLst>
            </p:nvPr>
          </p:nvGraphicFramePr>
          <p:xfrm>
            <a:off x="46915679" y="3349444"/>
            <a:ext cx="5586150" cy="2063772"/>
          </p:xfrm>
          <a:graphic>
            <a:graphicData uri="http://schemas.openxmlformats.org/presentationml/2006/ole">
              <p:oleObj spid="_x0000_s2066" name="Image" r:id="rId4" imgW="4571429" imgH="1688889" progId="">
                <p:embed/>
              </p:oleObj>
            </a:graphicData>
          </a:graphic>
        </p:graphicFrame>
        <p:pic>
          <p:nvPicPr>
            <p:cNvPr id="47" name="Picture 46"/>
            <p:cNvPicPr>
              <a:picLocks noChangeAspect="1"/>
            </p:cNvPicPr>
            <p:nvPr userDrawn="1"/>
          </p:nvPicPr>
          <p:blipFill>
            <a:blip r:embed="rId5" cstate="print"/>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xmlns="" val="2040245264"/>
                </p:ext>
              </p:extLst>
            </p:nvPr>
          </p:nvGraphicFramePr>
          <p:xfrm>
            <a:off x="44629619" y="12347263"/>
            <a:ext cx="1482266" cy="992162"/>
          </p:xfrm>
          <a:graphic>
            <a:graphicData uri="http://schemas.openxmlformats.org/presentationml/2006/ole">
              <p:oleObj spid="_x0000_s2067" name="Image" r:id="rId6" imgW="1574603" imgH="1053968" progId="">
                <p:embed/>
              </p:oleObj>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4" y="28552313"/>
                <a:ext cx="8671188" cy="689577"/>
              </a:xfrm>
              <a:prstGeom prst="rect">
                <a:avLst/>
              </a:prstGeom>
              <a:noFill/>
              <a:ln>
                <a:noFill/>
              </a:ln>
            </p:spPr>
            <p:txBody>
              <a:bodyPr wrap="square" rtlCol="0">
                <a:spAutoFit/>
              </a:bodyPr>
              <a:lstStyle/>
              <a:p>
                <a:r>
                  <a:rPr lang="en-US" sz="2300" dirty="0" smtClean="0">
                    <a:solidFill>
                      <a:schemeClr val="tx2"/>
                    </a:solidFill>
                    <a:latin typeface="Trebuchet MS" pitchFamily="34" charset="0"/>
                  </a:rPr>
                  <a:t>Student</a:t>
                </a:r>
                <a:r>
                  <a:rPr lang="en-US" sz="2300" baseline="0" dirty="0" smtClean="0">
                    <a:solidFill>
                      <a:schemeClr val="tx2"/>
                    </a:solidFill>
                    <a:latin typeface="Trebuchet MS" pitchFamily="34" charset="0"/>
                  </a:rPr>
                  <a:t> discounts are available on our Facebook page.</a:t>
                </a:r>
                <a:br>
                  <a:rPr lang="en-US" sz="2300" baseline="0" dirty="0" smtClean="0">
                    <a:solidFill>
                      <a:schemeClr val="tx2"/>
                    </a:solidFill>
                    <a:latin typeface="Trebuchet MS" pitchFamily="34" charset="0"/>
                  </a:rPr>
                </a:br>
                <a:r>
                  <a:rPr lang="en-US" sz="2300" baseline="0" dirty="0" smtClean="0">
                    <a:solidFill>
                      <a:schemeClr val="tx2"/>
                    </a:solidFill>
                    <a:latin typeface="Trebuchet MS" pitchFamily="34" charset="0"/>
                  </a:rPr>
                  <a:t>Go to </a:t>
                </a:r>
                <a:r>
                  <a:rPr lang="en-US" sz="2300" u="sng" baseline="0" dirty="0" smtClean="0">
                    <a:solidFill>
                      <a:schemeClr val="tx2"/>
                    </a:solidFill>
                    <a:latin typeface="Trebuchet MS" pitchFamily="34" charset="0"/>
                  </a:rPr>
                  <a:t>PosterPresentations.com</a:t>
                </a:r>
                <a:r>
                  <a:rPr lang="en-US" sz="2300" baseline="0" dirty="0" smtClean="0">
                    <a:solidFill>
                      <a:schemeClr val="tx2"/>
                    </a:solidFill>
                    <a:latin typeface="Trebuchet MS" pitchFamily="34" charset="0"/>
                  </a:rPr>
                  <a:t> and click on the FB icon. </a:t>
                </a:r>
                <a:endParaRPr lang="en-US" sz="2300" dirty="0">
                  <a:solidFill>
                    <a:schemeClr val="tx2"/>
                  </a:solidFill>
                  <a:latin typeface="Trebuchet MS" pitchFamily="34" charset="0"/>
                </a:endParaRPr>
              </a:p>
            </p:txBody>
          </p:sp>
        </p:grpSp>
        <p:sp>
          <p:nvSpPr>
            <p:cNvPr id="50" name="TextBox 49"/>
            <p:cNvSpPr txBox="1"/>
            <p:nvPr userDrawn="1"/>
          </p:nvSpPr>
          <p:spPr>
            <a:xfrm>
              <a:off x="44262809" y="31169782"/>
              <a:ext cx="6870214" cy="1399638"/>
            </a:xfrm>
            <a:prstGeom prst="rect">
              <a:avLst/>
            </a:prstGeom>
            <a:noFill/>
          </p:spPr>
          <p:txBody>
            <a:bodyPr wrap="square" lIns="65304" tIns="32651" rIns="65304" bIns="32651" rtlCol="0">
              <a:spAutoFit/>
            </a:bodyPr>
            <a:lstStyle/>
            <a:p>
              <a:pPr>
                <a:lnSpc>
                  <a:spcPts val="2598"/>
                </a:lnSpc>
              </a:pPr>
              <a:r>
                <a:rPr lang="en-US" sz="2700" dirty="0" smtClean="0">
                  <a:solidFill>
                    <a:schemeClr val="bg1"/>
                  </a:solidFill>
                </a:rPr>
                <a:t>© 2013</a:t>
              </a:r>
              <a:r>
                <a:rPr lang="en-US" sz="2700" baseline="0" dirty="0" smtClean="0">
                  <a:solidFill>
                    <a:schemeClr val="bg1"/>
                  </a:solidFill>
                </a:rPr>
                <a:t> </a:t>
              </a:r>
              <a:r>
                <a:rPr lang="en-US" sz="2700" dirty="0" smtClean="0">
                  <a:solidFill>
                    <a:schemeClr val="bg1"/>
                  </a:solidFill>
                </a:rPr>
                <a:t>PosterPresentations.com</a:t>
              </a:r>
              <a:br>
                <a:rPr lang="en-US" sz="2700" dirty="0" smtClean="0">
                  <a:solidFill>
                    <a:schemeClr val="bg1"/>
                  </a:solidFill>
                </a:rPr>
              </a:br>
              <a:r>
                <a:rPr lang="en-US" sz="2700" dirty="0" smtClean="0">
                  <a:solidFill>
                    <a:schemeClr val="bg1"/>
                  </a:solidFill>
                </a:rPr>
                <a:t>    </a:t>
              </a:r>
              <a:r>
                <a:rPr lang="en-US" sz="2300" dirty="0" smtClean="0">
                  <a:solidFill>
                    <a:schemeClr val="bg1"/>
                  </a:solidFill>
                </a:rPr>
                <a:t>2117 Fourth Street ,</a:t>
              </a:r>
              <a:r>
                <a:rPr lang="en-US" sz="2300" baseline="0" dirty="0" smtClean="0">
                  <a:solidFill>
                    <a:schemeClr val="bg1"/>
                  </a:solidFill>
                </a:rPr>
                <a:t> Unit C        </a:t>
              </a:r>
            </a:p>
            <a:p>
              <a:pPr>
                <a:lnSpc>
                  <a:spcPts val="2598"/>
                </a:lnSpc>
              </a:pPr>
              <a:r>
                <a:rPr lang="en-US" sz="2300" baseline="0" dirty="0" smtClean="0">
                  <a:solidFill>
                    <a:schemeClr val="bg1"/>
                  </a:solidFill>
                </a:rPr>
                <a:t>     Berkeley CA </a:t>
              </a:r>
              <a:r>
                <a:rPr lang="en-US" sz="1800" baseline="0" dirty="0" smtClean="0">
                  <a:solidFill>
                    <a:schemeClr val="bg1"/>
                  </a:solidFill>
                </a:rPr>
                <a:t>94710</a:t>
              </a:r>
              <a:r>
                <a:rPr lang="en-US" sz="2300" baseline="0" dirty="0" smtClean="0">
                  <a:solidFill>
                    <a:schemeClr val="bg1"/>
                  </a:solidFill>
                </a:rPr>
                <a:t/>
              </a:r>
              <a:br>
                <a:rPr lang="en-US" sz="2300" baseline="0" dirty="0" smtClean="0">
                  <a:solidFill>
                    <a:schemeClr val="bg1"/>
                  </a:solidFill>
                </a:rPr>
              </a:br>
              <a:r>
                <a:rPr lang="en-US" sz="2300" baseline="0" dirty="0" smtClean="0">
                  <a:solidFill>
                    <a:schemeClr val="bg1"/>
                  </a:solidFill>
                </a:rPr>
                <a:t>    </a:t>
              </a:r>
              <a:r>
                <a:rPr lang="en-US" sz="2300" b="1" baseline="0" dirty="0" smtClean="0">
                  <a:solidFill>
                    <a:srgbClr val="FFFF00"/>
                  </a:solidFill>
                </a:rPr>
                <a:t>posterpresenter@gmail.com</a:t>
              </a:r>
              <a:endParaRPr lang="en-US" sz="2700" b="1" dirty="0">
                <a:solidFill>
                  <a:srgbClr val="FFFF00"/>
                </a:solidFill>
              </a:endParaRPr>
            </a:p>
          </p:txBody>
        </p:sp>
      </p:grpSp>
      <p:grpSp>
        <p:nvGrpSpPr>
          <p:cNvPr id="54" name="Group 53"/>
          <p:cNvGrpSpPr/>
          <p:nvPr userDrawn="1"/>
        </p:nvGrpSpPr>
        <p:grpSpPr>
          <a:xfrm>
            <a:off x="-11225187" y="0"/>
            <a:ext cx="11018866" cy="32918400"/>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7960"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100" b="1" spc="600" dirty="0" smtClean="0">
                  <a:solidFill>
                    <a:schemeClr val="bg1"/>
                  </a:solidFill>
                  <a:latin typeface="Trebuchet MS" pitchFamily="34" charset="0"/>
                </a:rPr>
                <a:t>DESIGN</a:t>
              </a:r>
              <a:r>
                <a:rPr lang="en-US" sz="4100" b="1" spc="600" baseline="0" dirty="0" smtClean="0">
                  <a:solidFill>
                    <a:schemeClr val="bg1"/>
                  </a:solidFill>
                  <a:latin typeface="Trebuchet MS" pitchFamily="34" charset="0"/>
                </a:rPr>
                <a:t> </a:t>
              </a:r>
              <a:r>
                <a:rPr lang="en-US" sz="4100" b="1" spc="600" dirty="0" smtClean="0">
                  <a:solidFill>
                    <a:schemeClr val="bg1"/>
                  </a:solidFill>
                  <a:latin typeface="Trebuchet MS" pitchFamily="34" charset="0"/>
                </a:rPr>
                <a:t>GUIDE</a:t>
              </a:r>
            </a:p>
            <a:p>
              <a:pPr algn="ctr"/>
              <a:endParaRPr lang="en-US" sz="2700" b="1" dirty="0" smtClean="0">
                <a:latin typeface="Trebuchet MS" pitchFamily="34" charset="0"/>
              </a:endParaRPr>
            </a:p>
            <a:p>
              <a:pPr defTabSz="3764691"/>
              <a:r>
                <a:rPr lang="en-US" sz="2700" i="0" dirty="0" smtClean="0">
                  <a:latin typeface="Trebuchet MS" pitchFamily="34" charset="0"/>
                </a:rPr>
                <a:t>This PowerPoint</a:t>
              </a:r>
              <a:r>
                <a:rPr lang="en-US" sz="2700" i="0" baseline="0" dirty="0" smtClean="0">
                  <a:latin typeface="Trebuchet MS" pitchFamily="34" charset="0"/>
                </a:rPr>
                <a:t> </a:t>
              </a:r>
              <a:r>
                <a:rPr lang="en-US" sz="2700" i="0" dirty="0" smtClean="0">
                  <a:latin typeface="Trebuchet MS" pitchFamily="34" charset="0"/>
                </a:rPr>
                <a:t>2007 template produces</a:t>
              </a:r>
              <a:r>
                <a:rPr lang="en-US" sz="2700" i="0" baseline="0" dirty="0" smtClean="0">
                  <a:latin typeface="Trebuchet MS" pitchFamily="34" charset="0"/>
                </a:rPr>
                <a:t> </a:t>
              </a:r>
              <a:r>
                <a:rPr lang="en-US" sz="2700" i="0" dirty="0" smtClean="0">
                  <a:latin typeface="Trebuchet MS" pitchFamily="34" charset="0"/>
                </a:rPr>
                <a:t>a 36”x48” presentation poster. </a:t>
              </a:r>
              <a:r>
                <a:rPr lang="en-US" sz="2700" dirty="0" smtClean="0">
                  <a:latin typeface="Trebuchet MS" pitchFamily="34" charset="0"/>
                </a:rPr>
                <a:t>You</a:t>
              </a:r>
              <a:r>
                <a:rPr lang="en-US" sz="2700" baseline="0" dirty="0" smtClean="0">
                  <a:latin typeface="Trebuchet MS" pitchFamily="34" charset="0"/>
                </a:rPr>
                <a:t> can u</a:t>
              </a:r>
              <a:r>
                <a:rPr lang="en-US" sz="2700" dirty="0" smtClean="0">
                  <a:latin typeface="Trebuchet MS" pitchFamily="34" charset="0"/>
                </a:rPr>
                <a:t>se</a:t>
              </a:r>
              <a:r>
                <a:rPr lang="en-US" sz="2700" baseline="0" dirty="0" smtClean="0">
                  <a:latin typeface="Trebuchet MS" pitchFamily="34" charset="0"/>
                </a:rPr>
                <a:t> it to create your research poster and </a:t>
              </a:r>
              <a:r>
                <a:rPr lang="en-US" sz="2700" dirty="0" smtClean="0">
                  <a:latin typeface="Trebuchet MS" pitchFamily="34" charset="0"/>
                </a:rPr>
                <a:t>save valuable time placing titles, subtitles,</a:t>
              </a:r>
              <a:r>
                <a:rPr lang="en-US" sz="2700" baseline="0" dirty="0" smtClean="0">
                  <a:latin typeface="Trebuchet MS" pitchFamily="34" charset="0"/>
                </a:rPr>
                <a:t> text, and graphics</a:t>
              </a:r>
              <a:r>
                <a:rPr lang="en-US" sz="2700" dirty="0" smtClean="0">
                  <a:latin typeface="Trebuchet MS" pitchFamily="34" charset="0"/>
                </a:rPr>
                <a:t>. </a:t>
              </a:r>
            </a:p>
            <a:p>
              <a:pPr defTabSz="3764691"/>
              <a:endParaRPr lang="en-US" sz="2700" dirty="0" smtClean="0">
                <a:latin typeface="Trebuchet MS" pitchFamily="34" charset="0"/>
              </a:endParaRPr>
            </a:p>
            <a:p>
              <a:pPr defTabSz="4388118"/>
              <a:r>
                <a:rPr lang="en-US" sz="27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700" b="1" dirty="0" smtClean="0">
                  <a:solidFill>
                    <a:srgbClr val="FFC000"/>
                  </a:solidFill>
                  <a:latin typeface="Trebuchet MS" pitchFamily="34" charset="0"/>
                </a:rPr>
                <a:t>PosterPresentations.com</a:t>
              </a:r>
              <a:r>
                <a:rPr lang="en-US" sz="2700" b="1" dirty="0" smtClean="0">
                  <a:solidFill>
                    <a:schemeClr val="bg1"/>
                  </a:solidFill>
                  <a:latin typeface="Trebuchet MS" pitchFamily="34" charset="0"/>
                </a:rPr>
                <a:t> </a:t>
              </a:r>
              <a:r>
                <a:rPr lang="en-US" sz="2700" dirty="0" smtClean="0">
                  <a:solidFill>
                    <a:schemeClr val="bg1"/>
                  </a:solidFill>
                  <a:latin typeface="Trebuchet MS" pitchFamily="34" charset="0"/>
                </a:rPr>
                <a:t>and click on HELP DESK.</a:t>
              </a:r>
            </a:p>
            <a:p>
              <a:pPr defTabSz="4388118"/>
              <a:endParaRPr lang="en-US" sz="2700" dirty="0" smtClean="0">
                <a:latin typeface="Trebuchet MS" pitchFamily="34" charset="0"/>
              </a:endParaRPr>
            </a:p>
            <a:p>
              <a:pPr defTabSz="4388118"/>
              <a:r>
                <a:rPr lang="en-US" sz="2700" dirty="0" smtClean="0">
                  <a:solidFill>
                    <a:schemeClr val="bg1"/>
                  </a:solidFill>
                  <a:latin typeface="Trebuchet MS" pitchFamily="34" charset="0"/>
                </a:rPr>
                <a:t>When</a:t>
              </a:r>
              <a:r>
                <a:rPr lang="en-US" sz="2700" baseline="0" dirty="0" smtClean="0">
                  <a:solidFill>
                    <a:schemeClr val="bg1"/>
                  </a:solidFill>
                  <a:latin typeface="Trebuchet MS" pitchFamily="34" charset="0"/>
                </a:rPr>
                <a:t> you are ready to print your poster</a:t>
              </a:r>
              <a:r>
                <a:rPr lang="en-US" sz="2700" dirty="0" smtClean="0">
                  <a:solidFill>
                    <a:schemeClr val="bg1"/>
                  </a:solidFill>
                  <a:latin typeface="Trebuchet MS" pitchFamily="34" charset="0"/>
                </a:rPr>
                <a:t>,</a:t>
              </a:r>
              <a:r>
                <a:rPr lang="en-US" sz="2700" baseline="0" dirty="0" smtClean="0">
                  <a:solidFill>
                    <a:schemeClr val="bg1"/>
                  </a:solidFill>
                  <a:latin typeface="Trebuchet MS" pitchFamily="34" charset="0"/>
                </a:rPr>
                <a:t> go online to </a:t>
              </a:r>
              <a:r>
                <a:rPr lang="en-US" sz="2700" b="0" dirty="0" smtClean="0">
                  <a:solidFill>
                    <a:schemeClr val="bg1"/>
                  </a:solidFill>
                  <a:latin typeface="Trebuchet MS" pitchFamily="34" charset="0"/>
                </a:rPr>
                <a:t>PosterPresentations.com</a:t>
              </a:r>
              <a:r>
                <a:rPr lang="en-US" sz="2700" dirty="0" smtClean="0">
                  <a:solidFill>
                    <a:schemeClr val="bg1"/>
                  </a:solidFill>
                  <a:latin typeface="Trebuchet MS" pitchFamily="34" charset="0"/>
                </a:rPr>
                <a:t/>
              </a:r>
              <a:br>
                <a:rPr lang="en-US" sz="2700" dirty="0" smtClean="0">
                  <a:solidFill>
                    <a:schemeClr val="bg1"/>
                  </a:solidFill>
                  <a:latin typeface="Trebuchet MS" pitchFamily="34" charset="0"/>
                </a:rPr>
              </a:br>
              <a:endParaRPr lang="en-US" sz="2700" dirty="0" smtClean="0">
                <a:solidFill>
                  <a:schemeClr val="bg1"/>
                </a:solidFill>
                <a:latin typeface="Trebuchet MS" pitchFamily="34" charset="0"/>
              </a:endParaRPr>
            </a:p>
            <a:p>
              <a:pPr algn="l" defTabSz="3764691"/>
              <a:r>
                <a:rPr lang="en-US" sz="2700" b="0" dirty="0" smtClean="0">
                  <a:solidFill>
                    <a:schemeClr val="bg1"/>
                  </a:solidFill>
                  <a:latin typeface="Trebuchet MS" pitchFamily="34" charset="0"/>
                </a:rPr>
                <a:t>Need</a:t>
              </a:r>
              <a:r>
                <a:rPr lang="en-US" sz="2700" b="0" baseline="0" dirty="0" smtClean="0">
                  <a:solidFill>
                    <a:schemeClr val="bg1"/>
                  </a:solidFill>
                  <a:latin typeface="Trebuchet MS" pitchFamily="34" charset="0"/>
                </a:rPr>
                <a:t> assistance? Call us at </a:t>
              </a:r>
              <a:r>
                <a:rPr lang="en-US" sz="2700" b="0" dirty="0" smtClean="0">
                  <a:solidFill>
                    <a:srgbClr val="FFC000"/>
                  </a:solidFill>
                  <a:latin typeface="Trebuchet MS" pitchFamily="34" charset="0"/>
                </a:rPr>
                <a:t>1.510.649.3001</a:t>
              </a:r>
            </a:p>
            <a:p>
              <a:pPr algn="l" defTabSz="3764691"/>
              <a:endParaRPr lang="en-US" sz="3700" b="1" dirty="0" smtClean="0">
                <a:solidFill>
                  <a:srgbClr val="FFFF00"/>
                </a:solidFill>
                <a:latin typeface="Trebuchet MS" pitchFamily="34" charset="0"/>
              </a:endParaRPr>
            </a:p>
            <a:p>
              <a:pPr algn="ctr"/>
              <a:endParaRPr lang="en-US" sz="2300" b="1" dirty="0" smtClean="0">
                <a:solidFill>
                  <a:schemeClr val="bg1"/>
                </a:solidFill>
                <a:latin typeface="Trebuchet MS" pitchFamily="34" charset="0"/>
              </a:endParaRPr>
            </a:p>
            <a:p>
              <a:pPr algn="ctr"/>
              <a:r>
                <a:rPr lang="en-US" sz="41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1825" indent="-1891825" algn="l" defTabSz="850684"/>
              <a:r>
                <a:rPr lang="en-US" sz="2300" b="0" baseline="0" dirty="0" smtClean="0">
                  <a:solidFill>
                    <a:schemeClr val="bg1"/>
                  </a:solidFill>
                  <a:latin typeface="Trebuchet MS" pitchFamily="34" charset="0"/>
                </a:rPr>
                <a:t>	</a:t>
              </a:r>
              <a:r>
                <a:rPr lang="en-US" sz="2300" b="0" baseline="0" dirty="0" smtClean="0">
                  <a:solidFill>
                    <a:schemeClr val="bg1">
                      <a:lumMod val="75000"/>
                    </a:schemeClr>
                  </a:solidFill>
                  <a:latin typeface="Trebuchet MS" pitchFamily="34" charset="0"/>
                </a:rPr>
                <a:t>As you work on your poster zoom in and out to the level that is more comfortable to you. </a:t>
              </a:r>
            </a:p>
            <a:p>
              <a:pPr marL="1891825" indent="-1891825" algn="l" defTabSz="850684"/>
              <a:r>
                <a:rPr lang="en-US" sz="2300" b="1" baseline="0" dirty="0" smtClean="0">
                  <a:solidFill>
                    <a:schemeClr val="bg1">
                      <a:lumMod val="75000"/>
                    </a:schemeClr>
                  </a:solidFill>
                  <a:latin typeface="Trebuchet MS" pitchFamily="34" charset="0"/>
                </a:rPr>
                <a:t>	</a:t>
              </a:r>
              <a:r>
                <a:rPr lang="en-US" sz="2300" b="0" baseline="0" dirty="0" smtClean="0">
                  <a:solidFill>
                    <a:schemeClr val="bg1">
                      <a:lumMod val="75000"/>
                    </a:schemeClr>
                  </a:solidFill>
                  <a:latin typeface="Trebuchet MS" pitchFamily="34" charset="0"/>
                </a:rPr>
                <a:t>Go to VIEW &gt; ZOOM.</a:t>
              </a:r>
            </a:p>
            <a:p>
              <a:pPr algn="l"/>
              <a:endParaRPr lang="en-US" sz="27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3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3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300" b="0" spc="0" baseline="0" dirty="0" smtClean="0">
                <a:solidFill>
                  <a:schemeClr val="bg1">
                    <a:lumMod val="75000"/>
                  </a:schemeClr>
                </a:solidFill>
                <a:latin typeface="Trebuchet MS" pitchFamily="34" charset="0"/>
              </a:endParaRPr>
            </a:p>
            <a:p>
              <a:pPr algn="l"/>
              <a:r>
                <a:rPr lang="en-US" sz="2300" b="1" spc="298" baseline="0" dirty="0" smtClean="0">
                  <a:solidFill>
                    <a:srgbClr val="FFC000"/>
                  </a:solidFill>
                  <a:latin typeface="Trebuchet MS" pitchFamily="34" charset="0"/>
                </a:rPr>
                <a:t>TIP</a:t>
              </a:r>
              <a:r>
                <a:rPr lang="en-US" sz="2300" b="1"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700" b="1" baseline="0" dirty="0" smtClean="0">
                  <a:solidFill>
                    <a:schemeClr val="bg1"/>
                  </a:solidFill>
                  <a:latin typeface="Trebuchet MS" pitchFamily="34" charset="0"/>
                </a:rPr>
                <a:t/>
              </a:r>
              <a:br>
                <a:rPr lang="en-US" sz="2700" b="1" baseline="0" dirty="0" smtClean="0">
                  <a:solidFill>
                    <a:schemeClr val="bg1"/>
                  </a:solidFill>
                  <a:latin typeface="Trebuchet MS" pitchFamily="34" charset="0"/>
                </a:rPr>
              </a:br>
              <a:endParaRPr lang="en-US" sz="2700" b="1" dirty="0" smtClean="0">
                <a:solidFill>
                  <a:schemeClr val="bg1"/>
                </a:solidFill>
                <a:latin typeface="Trebuchet MS" pitchFamily="34" charset="0"/>
              </a:endParaRPr>
            </a:p>
            <a:p>
              <a:pPr algn="ctr"/>
              <a:endParaRPr lang="en-US" sz="2700" b="1" dirty="0" smtClean="0">
                <a:solidFill>
                  <a:srgbClr val="FFC000"/>
                </a:solidFill>
                <a:latin typeface="Trebuchet MS" pitchFamily="34" charset="0"/>
              </a:endParaRPr>
            </a:p>
            <a:p>
              <a:pPr algn="ctr"/>
              <a:endParaRPr lang="en-US" sz="27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3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300" b="0" spc="298" baseline="0" dirty="0" smtClean="0">
                <a:solidFill>
                  <a:schemeClr val="bg1">
                    <a:lumMod val="75000"/>
                  </a:schemeClr>
                </a:solidFill>
                <a:latin typeface="Trebuchet MS" pitchFamily="34" charset="0"/>
              </a:endParaRPr>
            </a:p>
            <a:p>
              <a:pPr algn="l"/>
              <a:r>
                <a:rPr lang="en-US" sz="2300" b="1" spc="298" baseline="0" dirty="0" smtClean="0">
                  <a:solidFill>
                    <a:srgbClr val="FFC000"/>
                  </a:solidFill>
                  <a:latin typeface="Trebuchet MS" pitchFamily="34" charset="0"/>
                </a:rPr>
                <a:t>TIP:</a:t>
              </a:r>
              <a:r>
                <a:rPr lang="en-US" sz="2300" b="1" spc="0"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See if your school’s logo is available on our free poster templates page.</a:t>
              </a:r>
            </a:p>
            <a:p>
              <a:pPr algn="l"/>
              <a:endParaRPr lang="en-US" sz="23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655"/>
              <a:r>
                <a:rPr lang="en-US" sz="23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300" b="0" spc="0" baseline="0" dirty="0" smtClean="0">
                  <a:solidFill>
                    <a:schemeClr val="bg1">
                      <a:lumMod val="75000"/>
                    </a:schemeClr>
                  </a:solidFill>
                  <a:latin typeface="Trebuchet MS" pitchFamily="34" charset="0"/>
                </a:rPr>
                <a:t>disproportionally.</a:t>
              </a:r>
            </a:p>
            <a:p>
              <a:pPr algn="l" defTabSz="977655"/>
              <a:endParaRPr lang="en-US" sz="2300" b="0" baseline="0" dirty="0" smtClean="0">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655"/>
              <a:r>
                <a:rPr lang="en-US" sz="23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7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9" cstate="print"/>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0" cstate="print"/>
            <a:stretch>
              <a:fillRect/>
            </a:stretch>
          </p:blipFill>
          <p:spPr>
            <a:xfrm>
              <a:off x="-10732765" y="15696927"/>
              <a:ext cx="9986808" cy="1053596"/>
            </a:xfrm>
            <a:prstGeom prst="rect">
              <a:avLst/>
            </a:prstGeom>
          </p:spPr>
        </p:pic>
        <p:grpSp>
          <p:nvGrpSpPr>
            <p:cNvPr id="59" name="Group 58"/>
            <p:cNvGrpSpPr/>
            <p:nvPr userDrawn="1"/>
          </p:nvGrpSpPr>
          <p:grpSpPr>
            <a:xfrm>
              <a:off x="-9744993" y="23540960"/>
              <a:ext cx="7531182" cy="2089665"/>
              <a:chOff x="-4470427" y="11016658"/>
              <a:chExt cx="3470785" cy="960081"/>
            </a:xfrm>
          </p:grpSpPr>
          <p:grpSp>
            <p:nvGrpSpPr>
              <p:cNvPr id="65" name="Group 64"/>
              <p:cNvGrpSpPr/>
              <p:nvPr userDrawn="1"/>
            </p:nvGrpSpPr>
            <p:grpSpPr>
              <a:xfrm>
                <a:off x="-2783495" y="11060891"/>
                <a:ext cx="624431" cy="879396"/>
                <a:chOff x="-3958697" y="11117435"/>
                <a:chExt cx="779338" cy="1260168"/>
              </a:xfrm>
            </p:grpSpPr>
            <p:pic>
              <p:nvPicPr>
                <p:cNvPr id="71" name="Picture 70"/>
                <p:cNvPicPr>
                  <a:picLocks noChangeAspect="1"/>
                </p:cNvPicPr>
                <p:nvPr userDrawn="1"/>
              </p:nvPicPr>
              <p:blipFill>
                <a:blip r:embed="rId11" cstate="print"/>
                <a:stretch>
                  <a:fillRect/>
                </a:stretch>
              </p:blipFill>
              <p:spPr>
                <a:xfrm>
                  <a:off x="-3948160" y="11117435"/>
                  <a:ext cx="768801" cy="1090857"/>
                </a:xfrm>
                <a:prstGeom prst="rect">
                  <a:avLst/>
                </a:prstGeom>
              </p:spPr>
            </p:pic>
            <p:sp>
              <p:nvSpPr>
                <p:cNvPr id="72" name="TextBox 71"/>
                <p:cNvSpPr txBox="1"/>
                <p:nvPr userDrawn="1"/>
              </p:nvSpPr>
              <p:spPr>
                <a:xfrm>
                  <a:off x="-3958697" y="12114179"/>
                  <a:ext cx="779338" cy="263424"/>
                </a:xfrm>
                <a:prstGeom prst="rect">
                  <a:avLst/>
                </a:prstGeom>
                <a:solidFill>
                  <a:schemeClr val="accent1"/>
                </a:solidFill>
                <a:ln>
                  <a:noFill/>
                </a:ln>
              </p:spPr>
              <p:txBody>
                <a:bodyPr wrap="square" lIns="91440" tIns="91440" rIns="91440" bIns="91440" rtlCol="0">
                  <a:spAutoFit/>
                </a:bodyPr>
                <a:lstStyle/>
                <a:p>
                  <a:pPr algn="ctr"/>
                  <a:r>
                    <a:rPr lang="en-US" sz="1400" b="1" dirty="0" smtClean="0">
                      <a:solidFill>
                        <a:schemeClr val="tx1"/>
                      </a:solidFill>
                    </a:rPr>
                    <a:t>ORIGINAL</a:t>
                  </a:r>
                  <a:endParaRPr lang="en-US" sz="1400" b="1" dirty="0">
                    <a:solidFill>
                      <a:schemeClr val="tx1"/>
                    </a:solidFill>
                  </a:endParaRPr>
                </a:p>
              </p:txBody>
            </p:sp>
          </p:grpSp>
          <p:grpSp>
            <p:nvGrpSpPr>
              <p:cNvPr id="66" name="Group 65"/>
              <p:cNvGrpSpPr/>
              <p:nvPr userDrawn="1"/>
            </p:nvGrpSpPr>
            <p:grpSpPr>
              <a:xfrm>
                <a:off x="-2033159" y="11060893"/>
                <a:ext cx="1033517" cy="893536"/>
                <a:chOff x="-2921738" y="11200127"/>
                <a:chExt cx="1420279" cy="1227913"/>
              </a:xfrm>
            </p:grpSpPr>
            <p:pic>
              <p:nvPicPr>
                <p:cNvPr id="69" name="Picture 68"/>
                <p:cNvPicPr>
                  <a:picLocks noChangeAspect="1"/>
                </p:cNvPicPr>
                <p:nvPr userDrawn="1"/>
              </p:nvPicPr>
              <p:blipFill>
                <a:blip r:embed="rId11" cstate="print"/>
                <a:stretch>
                  <a:fillRect/>
                </a:stretch>
              </p:blipFill>
              <p:spPr>
                <a:xfrm>
                  <a:off x="-2921738" y="11200127"/>
                  <a:ext cx="1420279" cy="1029694"/>
                </a:xfrm>
                <a:prstGeom prst="rect">
                  <a:avLst/>
                </a:prstGeom>
              </p:spPr>
            </p:pic>
            <p:sp>
              <p:nvSpPr>
                <p:cNvPr id="70" name="TextBox 69"/>
                <p:cNvSpPr txBox="1"/>
                <p:nvPr userDrawn="1"/>
              </p:nvSpPr>
              <p:spPr>
                <a:xfrm>
                  <a:off x="-2918992" y="12175421"/>
                  <a:ext cx="1417533" cy="252619"/>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900" b="1" dirty="0">
                    <a:solidFill>
                      <a:schemeClr val="bg1"/>
                    </a:solidFill>
                  </a:endParaRPr>
                </a:p>
              </p:txBody>
            </p:sp>
          </p:grpSp>
          <p:pic>
            <p:nvPicPr>
              <p:cNvPr id="67" name="Picture 66"/>
              <p:cNvPicPr>
                <a:picLocks noChangeAspect="1"/>
              </p:cNvPicPr>
              <p:nvPr userDrawn="1"/>
            </p:nvPicPr>
            <p:blipFill>
              <a:blip r:embed="rId12" cstate="print"/>
              <a:stretch>
                <a:fillRect/>
              </a:stretch>
            </p:blipFill>
            <p:spPr>
              <a:xfrm>
                <a:off x="-4470427" y="11016658"/>
                <a:ext cx="1098742" cy="847761"/>
              </a:xfrm>
              <a:prstGeom prst="rect">
                <a:avLst/>
              </a:prstGeom>
            </p:spPr>
          </p:pic>
          <p:sp>
            <p:nvSpPr>
              <p:cNvPr id="68" name="TextBox 67"/>
              <p:cNvSpPr txBox="1"/>
              <p:nvPr userDrawn="1"/>
            </p:nvSpPr>
            <p:spPr>
              <a:xfrm>
                <a:off x="-4440601" y="11665647"/>
                <a:ext cx="1035686" cy="311092"/>
              </a:xfrm>
              <a:prstGeom prst="rect">
                <a:avLst/>
              </a:prstGeom>
              <a:noFill/>
            </p:spPr>
            <p:txBody>
              <a:bodyPr wrap="square" lIns="457200" tIns="457200" rIns="45720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60" name="Group 59"/>
            <p:cNvGrpSpPr/>
            <p:nvPr userDrawn="1"/>
          </p:nvGrpSpPr>
          <p:grpSpPr>
            <a:xfrm>
              <a:off x="-10383411" y="27751404"/>
              <a:ext cx="9292235" cy="2453257"/>
              <a:chOff x="-4747907" y="12734136"/>
              <a:chExt cx="4282375" cy="1127131"/>
            </a:xfrm>
          </p:grpSpPr>
          <p:graphicFrame>
            <p:nvGraphicFramePr>
              <p:cNvPr id="61" name="Object 60"/>
              <p:cNvGraphicFramePr>
                <a:graphicFrameLocks noChangeAspect="1"/>
              </p:cNvGraphicFramePr>
              <p:nvPr userDrawn="1">
                <p:extLst>
                  <p:ext uri="{D42A27DB-BD31-4B8C-83A1-F6EECF244321}">
                    <p14:modId xmlns:p14="http://schemas.microsoft.com/office/powerpoint/2010/main" xmlns="" val="1199812768"/>
                  </p:ext>
                </p:extLst>
              </p:nvPr>
            </p:nvGraphicFramePr>
            <p:xfrm>
              <a:off x="-4533347" y="12734142"/>
              <a:ext cx="1828800" cy="1117600"/>
            </p:xfrm>
            <a:graphic>
              <a:graphicData uri="http://schemas.openxmlformats.org/presentationml/2006/ole">
                <p:oleObj spid="_x0000_s2068" name="Image" r:id="rId13" imgW="1828571" imgH="1117460" progId="">
                  <p:embed/>
                </p:oleObj>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xmlns="" val="4096349677"/>
                  </p:ext>
                </p:extLst>
              </p:nvPr>
            </p:nvGraphicFramePr>
            <p:xfrm>
              <a:off x="-2456641" y="12737835"/>
              <a:ext cx="1828800" cy="1117600"/>
            </p:xfrm>
            <a:graphic>
              <a:graphicData uri="http://schemas.openxmlformats.org/presentationml/2006/ole">
                <p:oleObj spid="_x0000_s2069" name="Image" r:id="rId14" imgW="1828571" imgH="1117460" progId="">
                  <p:embed/>
                </p:oleObj>
              </a:graphicData>
            </a:graphic>
          </p:graphicFrame>
          <p:sp>
            <p:nvSpPr>
              <p:cNvPr id="63" name="TextBox 62"/>
              <p:cNvSpPr txBox="1"/>
              <p:nvPr userDrawn="1"/>
            </p:nvSpPr>
            <p:spPr>
              <a:xfrm rot="16200000">
                <a:off x="-5235787" y="13222016"/>
                <a:ext cx="1117602" cy="141841"/>
              </a:xfrm>
              <a:prstGeom prst="rect">
                <a:avLst/>
              </a:prstGeom>
              <a:noFill/>
            </p:spPr>
            <p:txBody>
              <a:bodyPr wrap="square" lIns="91440" tIns="91440" rIns="91440" bIns="0" rtlCol="0">
                <a:spAutoFit/>
              </a:bodyPr>
              <a:lstStyle/>
              <a:p>
                <a:pPr algn="ctr"/>
                <a:r>
                  <a:rPr lang="en-US" sz="1400" dirty="0" smtClean="0">
                    <a:solidFill>
                      <a:srgbClr val="92D050"/>
                    </a:solidFill>
                  </a:rPr>
                  <a:t>Good</a:t>
                </a:r>
                <a:r>
                  <a:rPr lang="en-US" sz="1400" baseline="0" dirty="0" smtClean="0">
                    <a:solidFill>
                      <a:srgbClr val="92D050"/>
                    </a:solidFill>
                  </a:rPr>
                  <a:t> </a:t>
                </a:r>
                <a:r>
                  <a:rPr lang="en-US" sz="1400" baseline="0" dirty="0" smtClean="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3" y="13231546"/>
                <a:ext cx="1117601" cy="141841"/>
              </a:xfrm>
              <a:prstGeom prst="rect">
                <a:avLst/>
              </a:prstGeom>
              <a:noFill/>
            </p:spPr>
            <p:txBody>
              <a:bodyPr wrap="square" lIns="91440" tIns="91440" rIns="91440" bIns="0" rtlCol="0">
                <a:spAutoFit/>
              </a:bodyPr>
              <a:lstStyle/>
              <a:p>
                <a:pPr algn="ctr"/>
                <a:r>
                  <a:rPr lang="en-US" sz="1400" dirty="0" smtClean="0">
                    <a:solidFill>
                      <a:srgbClr val="FF0000"/>
                    </a:solidFill>
                  </a:rPr>
                  <a:t>Bad </a:t>
                </a:r>
                <a:r>
                  <a:rPr lang="en-US" sz="1400" dirty="0" smtClean="0">
                    <a:solidFill>
                      <a:schemeClr val="bg1"/>
                    </a:solidFill>
                  </a:rPr>
                  <a:t>printing quality</a:t>
                </a:r>
                <a:endParaRPr lang="en-US" sz="14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7797" rtl="0" eaLnBrk="1" latinLnBrk="0" hangingPunct="1">
        <a:spcBef>
          <a:spcPct val="0"/>
        </a:spcBef>
        <a:buNone/>
        <a:defRPr sz="8700" kern="1200">
          <a:solidFill>
            <a:schemeClr val="bg1"/>
          </a:solidFill>
          <a:latin typeface="Trebuchet MS" pitchFamily="34" charset="0"/>
          <a:ea typeface="+mj-ea"/>
          <a:cs typeface="+mj-cs"/>
        </a:defRPr>
      </a:lvl1pPr>
    </p:titleStyle>
    <p:bodyStyle>
      <a:lvl1pPr marL="1645425" indent="-1645425" algn="l" defTabSz="4387797" rtl="0" eaLnBrk="1" latinLnBrk="0" hangingPunct="1">
        <a:spcBef>
          <a:spcPct val="20000"/>
        </a:spcBef>
        <a:buFont typeface="Arial" pitchFamily="34" charset="0"/>
        <a:buChar char="•"/>
        <a:defRPr sz="15600" kern="1200">
          <a:solidFill>
            <a:schemeClr val="tx1"/>
          </a:solidFill>
          <a:latin typeface="+mn-lt"/>
          <a:ea typeface="+mn-ea"/>
          <a:cs typeface="+mn-cs"/>
        </a:defRPr>
      </a:lvl1pPr>
      <a:lvl2pPr marL="3565085" indent="-1371186" algn="l" defTabSz="4387797"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484749" indent="-1096952" algn="l" defTabSz="4387797"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8648"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2546"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6445"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0344"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4243"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8141"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7797" rtl="0" eaLnBrk="1" latinLnBrk="0" hangingPunct="1">
        <a:defRPr sz="8700" kern="1200">
          <a:solidFill>
            <a:schemeClr val="tx1"/>
          </a:solidFill>
          <a:latin typeface="+mn-lt"/>
          <a:ea typeface="+mn-ea"/>
          <a:cs typeface="+mn-cs"/>
        </a:defRPr>
      </a:lvl1pPr>
      <a:lvl2pPr marL="2193899" algn="l" defTabSz="4387797" rtl="0" eaLnBrk="1" latinLnBrk="0" hangingPunct="1">
        <a:defRPr sz="8700" kern="1200">
          <a:solidFill>
            <a:schemeClr val="tx1"/>
          </a:solidFill>
          <a:latin typeface="+mn-lt"/>
          <a:ea typeface="+mn-ea"/>
          <a:cs typeface="+mn-cs"/>
        </a:defRPr>
      </a:lvl2pPr>
      <a:lvl3pPr marL="4387797" algn="l" defTabSz="4387797" rtl="0" eaLnBrk="1" latinLnBrk="0" hangingPunct="1">
        <a:defRPr sz="8700" kern="1200">
          <a:solidFill>
            <a:schemeClr val="tx1"/>
          </a:solidFill>
          <a:latin typeface="+mn-lt"/>
          <a:ea typeface="+mn-ea"/>
          <a:cs typeface="+mn-cs"/>
        </a:defRPr>
      </a:lvl3pPr>
      <a:lvl4pPr marL="6581696" algn="l" defTabSz="4387797" rtl="0" eaLnBrk="1" latinLnBrk="0" hangingPunct="1">
        <a:defRPr sz="8700" kern="1200">
          <a:solidFill>
            <a:schemeClr val="tx1"/>
          </a:solidFill>
          <a:latin typeface="+mn-lt"/>
          <a:ea typeface="+mn-ea"/>
          <a:cs typeface="+mn-cs"/>
        </a:defRPr>
      </a:lvl4pPr>
      <a:lvl5pPr marL="8775595" algn="l" defTabSz="4387797" rtl="0" eaLnBrk="1" latinLnBrk="0" hangingPunct="1">
        <a:defRPr sz="8700" kern="1200">
          <a:solidFill>
            <a:schemeClr val="tx1"/>
          </a:solidFill>
          <a:latin typeface="+mn-lt"/>
          <a:ea typeface="+mn-ea"/>
          <a:cs typeface="+mn-cs"/>
        </a:defRPr>
      </a:lvl5pPr>
      <a:lvl6pPr marL="10969494" algn="l" defTabSz="4387797" rtl="0" eaLnBrk="1" latinLnBrk="0" hangingPunct="1">
        <a:defRPr sz="8700" kern="1200">
          <a:solidFill>
            <a:schemeClr val="tx1"/>
          </a:solidFill>
          <a:latin typeface="+mn-lt"/>
          <a:ea typeface="+mn-ea"/>
          <a:cs typeface="+mn-cs"/>
        </a:defRPr>
      </a:lvl6pPr>
      <a:lvl7pPr marL="13163397" algn="l" defTabSz="4387797" rtl="0" eaLnBrk="1" latinLnBrk="0" hangingPunct="1">
        <a:defRPr sz="8700" kern="1200">
          <a:solidFill>
            <a:schemeClr val="tx1"/>
          </a:solidFill>
          <a:latin typeface="+mn-lt"/>
          <a:ea typeface="+mn-ea"/>
          <a:cs typeface="+mn-cs"/>
        </a:defRPr>
      </a:lvl7pPr>
      <a:lvl8pPr marL="15357291" algn="l" defTabSz="4387797" rtl="0" eaLnBrk="1" latinLnBrk="0" hangingPunct="1">
        <a:defRPr sz="8700" kern="1200">
          <a:solidFill>
            <a:schemeClr val="tx1"/>
          </a:solidFill>
          <a:latin typeface="+mn-lt"/>
          <a:ea typeface="+mn-ea"/>
          <a:cs typeface="+mn-cs"/>
        </a:defRPr>
      </a:lvl8pPr>
      <a:lvl9pPr marL="17551194" algn="l" defTabSz="4387797" rtl="0" eaLnBrk="1" latinLnBrk="0" hangingPunct="1">
        <a:defRPr sz="8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800602"/>
          </a:xfrm>
          <a:prstGeom prst="rect">
            <a:avLst/>
          </a:prstGeom>
          <a:solidFill>
            <a:schemeClr val="accent5">
              <a:lumMod val="75000"/>
            </a:schemeClr>
          </a:solidFill>
          <a:ln w="9525">
            <a:solidFill>
              <a:schemeClr val="tx1"/>
            </a:solidFill>
            <a:miter lim="800000"/>
            <a:headEnd/>
            <a:tailEnd/>
          </a:ln>
          <a:effectLst/>
        </p:spPr>
        <p:txBody>
          <a:bodyPr wrap="none" lIns="91411" tIns="45703" rIns="91411" bIns="45703" anchor="ctr"/>
          <a:lstStyle/>
          <a:p>
            <a:pPr>
              <a:defRPr/>
            </a:pPr>
            <a:endParaRPr lang="en-US" dirty="0"/>
          </a:p>
        </p:txBody>
      </p:sp>
      <p:sp>
        <p:nvSpPr>
          <p:cNvPr id="9" name="Rectangle 9"/>
          <p:cNvSpPr>
            <a:spLocks noChangeArrowheads="1"/>
          </p:cNvSpPr>
          <p:nvPr/>
        </p:nvSpPr>
        <p:spPr bwMode="auto">
          <a:xfrm>
            <a:off x="0" y="4805363"/>
            <a:ext cx="43891200" cy="152401"/>
          </a:xfrm>
          <a:prstGeom prst="rect">
            <a:avLst/>
          </a:prstGeom>
          <a:solidFill>
            <a:schemeClr val="accent5">
              <a:lumMod val="50000"/>
            </a:schemeClr>
          </a:solidFill>
          <a:ln w="152400">
            <a:noFill/>
            <a:miter lim="800000"/>
            <a:headEnd/>
            <a:tailEnd/>
          </a:ln>
          <a:effectLst/>
        </p:spPr>
        <p:txBody>
          <a:bodyPr wrap="none" lIns="91411" tIns="45703" rIns="91411" bIns="45703" anchor="ctr"/>
          <a:lstStyle/>
          <a:p>
            <a:pPr>
              <a:defRPr/>
            </a:pPr>
            <a:endParaRPr lang="en-US" dirty="0"/>
          </a:p>
        </p:txBody>
      </p:sp>
      <p:sp>
        <p:nvSpPr>
          <p:cNvPr id="10" name="Text Box 14"/>
          <p:cNvSpPr txBox="1">
            <a:spLocks noChangeArrowheads="1"/>
          </p:cNvSpPr>
          <p:nvPr/>
        </p:nvSpPr>
        <p:spPr bwMode="auto">
          <a:xfrm>
            <a:off x="1484179" y="32232605"/>
            <a:ext cx="2514599" cy="301403"/>
          </a:xfrm>
          <a:prstGeom prst="rect">
            <a:avLst/>
          </a:prstGeom>
          <a:noFill/>
          <a:ln w="9525">
            <a:noFill/>
            <a:miter lim="800000"/>
            <a:headEnd/>
            <a:tailEnd/>
          </a:ln>
          <a:effectLst/>
        </p:spPr>
        <p:txBody>
          <a:bodyPr lIns="91242" tIns="45612" rIns="91242" bIns="45612">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1" name="Rounded Rectangle 20"/>
          <p:cNvSpPr/>
          <p:nvPr userDrawn="1"/>
        </p:nvSpPr>
        <p:spPr>
          <a:xfrm>
            <a:off x="922337" y="5257801"/>
            <a:ext cx="10050463" cy="26736676"/>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22" name="Rounded Rectangle 21"/>
          <p:cNvSpPr/>
          <p:nvPr userDrawn="1"/>
        </p:nvSpPr>
        <p:spPr>
          <a:xfrm>
            <a:off x="32918400" y="5257801"/>
            <a:ext cx="10050463" cy="26736676"/>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23" name="Rounded Rectangle 22"/>
          <p:cNvSpPr/>
          <p:nvPr userDrawn="1"/>
        </p:nvSpPr>
        <p:spPr>
          <a:xfrm>
            <a:off x="11583194" y="5267328"/>
            <a:ext cx="20724812" cy="26736676"/>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grpSp>
        <p:nvGrpSpPr>
          <p:cNvPr id="43" name="Group 42"/>
          <p:cNvGrpSpPr/>
          <p:nvPr userDrawn="1"/>
        </p:nvGrpSpPr>
        <p:grpSpPr>
          <a:xfrm>
            <a:off x="44157837" y="-55062"/>
            <a:ext cx="11062140" cy="32973464"/>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100" b="1" spc="600" dirty="0" smtClean="0">
                  <a:solidFill>
                    <a:schemeClr val="bg1"/>
                  </a:solidFill>
                  <a:latin typeface="Trebuchet MS" pitchFamily="34" charset="0"/>
                </a:rPr>
                <a:t>QUICK START (cont.)</a:t>
              </a:r>
            </a:p>
            <a:p>
              <a:pPr algn="ctr"/>
              <a:endParaRPr lang="en-US" sz="37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270"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300" b="0" spc="0" baseline="0" dirty="0" smtClean="0">
                  <a:solidFill>
                    <a:schemeClr val="bg1">
                      <a:lumMod val="75000"/>
                    </a:schemeClr>
                  </a:solidFill>
                  <a:latin typeface="Trebuchet MS" pitchFamily="34" charset="0"/>
                </a:rPr>
                <a:t>also create your own color theme.</a:t>
              </a:r>
            </a:p>
            <a:p>
              <a:pPr marL="0" marR="0" lvl="2" indent="0" algn="l" defTabSz="114270"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endParaRPr lang="en-US" sz="2300" b="0" baseline="0" dirty="0" smtClean="0">
                <a:solidFill>
                  <a:schemeClr val="bg1">
                    <a:lumMod val="75000"/>
                  </a:schemeClr>
                </a:solidFill>
                <a:latin typeface="Trebuchet MS" pitchFamily="34" charset="0"/>
              </a:endParaRPr>
            </a:p>
            <a:p>
              <a:pPr marL="0" indent="0" algn="l" defTabSz="114270"/>
              <a:r>
                <a:rPr lang="en-US" sz="23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270"/>
              <a:endParaRPr lang="en-US" sz="23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4665" lvl="2" indent="0" algn="l" defTabSz="114270"/>
              <a:r>
                <a:rPr lang="en-US" sz="23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7960" lvl="2" indent="0" algn="l" defTabSz="114270"/>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lang="en-US" sz="23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300" b="0" baseline="0" dirty="0" smtClean="0">
                <a:solidFill>
                  <a:schemeClr val="bg1">
                    <a:lumMod val="75000"/>
                  </a:schemeClr>
                </a:solidFill>
                <a:latin typeface="Trebuchet MS" pitchFamily="34" charset="0"/>
              </a:endParaRPr>
            </a:p>
            <a:p>
              <a:pPr marL="1517960" lvl="2" indent="0" algn="l" defTabSz="114270"/>
              <a:endParaRPr lang="en-US" sz="23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29941" lvl="1" indent="0" algn="l" defTabSz="114270"/>
              <a:r>
                <a:rPr lang="en-US" sz="2300" b="0" baseline="0" dirty="0" smtClean="0">
                  <a:solidFill>
                    <a:schemeClr val="bg1">
                      <a:lumMod val="75000"/>
                    </a:schemeClr>
                  </a:solidFill>
                  <a:latin typeface="Trebuchet MS" pitchFamily="34" charset="0"/>
                </a:rPr>
                <a:t>To add a table from scratch go to the INSERT menu and </a:t>
              </a:r>
              <a:br>
                <a:rPr lang="en-US" sz="2300" b="0" baseline="0" dirty="0" smtClean="0">
                  <a:solidFill>
                    <a:schemeClr val="bg1">
                      <a:lumMod val="75000"/>
                    </a:schemeClr>
                  </a:solidFill>
                  <a:latin typeface="Trebuchet MS" pitchFamily="34" charset="0"/>
                </a:rPr>
              </a:br>
              <a:r>
                <a:rPr lang="en-US" sz="23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270"/>
              <a:r>
                <a:rPr lang="en-US" sz="23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270"/>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79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of “Print-quality” PDF.</a:t>
              </a:r>
            </a:p>
            <a:p>
              <a:pPr marL="0" marR="0" lvl="0" indent="0" algn="l" defTabSz="114270" rtl="0" eaLnBrk="1" fontAlgn="auto" latinLnBrk="0" hangingPunct="1">
                <a:lnSpc>
                  <a:spcPct val="100000"/>
                </a:lnSpc>
                <a:spcBef>
                  <a:spcPts val="0"/>
                </a:spcBef>
                <a:spcAft>
                  <a:spcPts val="0"/>
                </a:spcAft>
                <a:buClrTx/>
                <a:buSzTx/>
                <a:buFontTx/>
                <a:buNone/>
                <a:tabLst/>
                <a:defRPr/>
              </a:pPr>
              <a:endParaRPr lang="en-US" sz="2300" b="0" baseline="0" dirty="0" smtClean="0">
                <a:solidFill>
                  <a:schemeClr val="bg1">
                    <a:lumMod val="75000"/>
                  </a:schemeClr>
                </a:solidFill>
                <a:latin typeface="Trebuchet MS" pitchFamily="34" charset="0"/>
              </a:endParaRPr>
            </a:p>
            <a:p>
              <a:pPr marL="0" marR="0" lvl="0" indent="0" algn="ctr" defTabSz="151796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27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27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xmlns="" val="262704017"/>
                </p:ext>
              </p:extLst>
            </p:nvPr>
          </p:nvGraphicFramePr>
          <p:xfrm>
            <a:off x="46915679" y="3349444"/>
            <a:ext cx="5586150" cy="2063772"/>
          </p:xfrm>
          <a:graphic>
            <a:graphicData uri="http://schemas.openxmlformats.org/presentationml/2006/ole">
              <p:oleObj spid="_x0000_s3090" name="Image" r:id="rId4" imgW="4571429" imgH="1688889" progId="">
                <p:embed/>
              </p:oleObj>
            </a:graphicData>
          </a:graphic>
        </p:graphicFrame>
        <p:pic>
          <p:nvPicPr>
            <p:cNvPr id="46" name="Picture 45"/>
            <p:cNvPicPr>
              <a:picLocks noChangeAspect="1"/>
            </p:cNvPicPr>
            <p:nvPr userDrawn="1"/>
          </p:nvPicPr>
          <p:blipFill>
            <a:blip r:embed="rId5" cstate="print"/>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xmlns="" val="2040245264"/>
                </p:ext>
              </p:extLst>
            </p:nvPr>
          </p:nvGraphicFramePr>
          <p:xfrm>
            <a:off x="44629619" y="12347263"/>
            <a:ext cx="1482266" cy="992162"/>
          </p:xfrm>
          <a:graphic>
            <a:graphicData uri="http://schemas.openxmlformats.org/presentationml/2006/ole">
              <p:oleObj spid="_x0000_s3091" name="Image" r:id="rId6" imgW="1574603" imgH="1053968" progId="">
                <p:embed/>
              </p:oleObj>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4" y="28552313"/>
                <a:ext cx="8671188" cy="689577"/>
              </a:xfrm>
              <a:prstGeom prst="rect">
                <a:avLst/>
              </a:prstGeom>
              <a:noFill/>
              <a:ln>
                <a:noFill/>
              </a:ln>
            </p:spPr>
            <p:txBody>
              <a:bodyPr wrap="square" rtlCol="0">
                <a:spAutoFit/>
              </a:bodyPr>
              <a:lstStyle/>
              <a:p>
                <a:r>
                  <a:rPr lang="en-US" sz="2300" dirty="0" smtClean="0">
                    <a:solidFill>
                      <a:schemeClr val="tx2"/>
                    </a:solidFill>
                    <a:latin typeface="Trebuchet MS" pitchFamily="34" charset="0"/>
                  </a:rPr>
                  <a:t>Student</a:t>
                </a:r>
                <a:r>
                  <a:rPr lang="en-US" sz="2300" baseline="0" dirty="0" smtClean="0">
                    <a:solidFill>
                      <a:schemeClr val="tx2"/>
                    </a:solidFill>
                    <a:latin typeface="Trebuchet MS" pitchFamily="34" charset="0"/>
                  </a:rPr>
                  <a:t> discounts are available on our Facebook page.</a:t>
                </a:r>
                <a:br>
                  <a:rPr lang="en-US" sz="2300" baseline="0" dirty="0" smtClean="0">
                    <a:solidFill>
                      <a:schemeClr val="tx2"/>
                    </a:solidFill>
                    <a:latin typeface="Trebuchet MS" pitchFamily="34" charset="0"/>
                  </a:rPr>
                </a:br>
                <a:r>
                  <a:rPr lang="en-US" sz="2300" baseline="0" dirty="0" smtClean="0">
                    <a:solidFill>
                      <a:schemeClr val="tx2"/>
                    </a:solidFill>
                    <a:latin typeface="Trebuchet MS" pitchFamily="34" charset="0"/>
                  </a:rPr>
                  <a:t>Go to </a:t>
                </a:r>
                <a:r>
                  <a:rPr lang="en-US" sz="2300" u="sng" baseline="0" dirty="0" smtClean="0">
                    <a:solidFill>
                      <a:schemeClr val="tx2"/>
                    </a:solidFill>
                    <a:latin typeface="Trebuchet MS" pitchFamily="34" charset="0"/>
                  </a:rPr>
                  <a:t>PosterPresentations.com</a:t>
                </a:r>
                <a:r>
                  <a:rPr lang="en-US" sz="2300" baseline="0" dirty="0" smtClean="0">
                    <a:solidFill>
                      <a:schemeClr val="tx2"/>
                    </a:solidFill>
                    <a:latin typeface="Trebuchet MS" pitchFamily="34" charset="0"/>
                  </a:rPr>
                  <a:t> and click on the FB icon. </a:t>
                </a:r>
                <a:endParaRPr lang="en-US" sz="2300" dirty="0">
                  <a:solidFill>
                    <a:schemeClr val="tx2"/>
                  </a:solidFill>
                  <a:latin typeface="Trebuchet MS" pitchFamily="34" charset="0"/>
                </a:endParaRPr>
              </a:p>
            </p:txBody>
          </p:sp>
        </p:grpSp>
        <p:sp>
          <p:nvSpPr>
            <p:cNvPr id="49" name="TextBox 48"/>
            <p:cNvSpPr txBox="1"/>
            <p:nvPr userDrawn="1"/>
          </p:nvSpPr>
          <p:spPr>
            <a:xfrm>
              <a:off x="44262809" y="31169782"/>
              <a:ext cx="6870214" cy="1399638"/>
            </a:xfrm>
            <a:prstGeom prst="rect">
              <a:avLst/>
            </a:prstGeom>
            <a:noFill/>
          </p:spPr>
          <p:txBody>
            <a:bodyPr wrap="square" lIns="65304" tIns="32651" rIns="65304" bIns="32651" rtlCol="0">
              <a:spAutoFit/>
            </a:bodyPr>
            <a:lstStyle/>
            <a:p>
              <a:pPr>
                <a:lnSpc>
                  <a:spcPts val="2598"/>
                </a:lnSpc>
              </a:pPr>
              <a:r>
                <a:rPr lang="en-US" sz="2700" dirty="0" smtClean="0">
                  <a:solidFill>
                    <a:schemeClr val="bg1"/>
                  </a:solidFill>
                </a:rPr>
                <a:t>© 2013</a:t>
              </a:r>
              <a:r>
                <a:rPr lang="en-US" sz="2700" baseline="0" dirty="0" smtClean="0">
                  <a:solidFill>
                    <a:schemeClr val="bg1"/>
                  </a:solidFill>
                </a:rPr>
                <a:t> </a:t>
              </a:r>
              <a:r>
                <a:rPr lang="en-US" sz="2700" dirty="0" smtClean="0">
                  <a:solidFill>
                    <a:schemeClr val="bg1"/>
                  </a:solidFill>
                </a:rPr>
                <a:t>PosterPresentations.com</a:t>
              </a:r>
              <a:br>
                <a:rPr lang="en-US" sz="2700" dirty="0" smtClean="0">
                  <a:solidFill>
                    <a:schemeClr val="bg1"/>
                  </a:solidFill>
                </a:rPr>
              </a:br>
              <a:r>
                <a:rPr lang="en-US" sz="2700" dirty="0" smtClean="0">
                  <a:solidFill>
                    <a:schemeClr val="bg1"/>
                  </a:solidFill>
                </a:rPr>
                <a:t>    </a:t>
              </a:r>
              <a:r>
                <a:rPr lang="en-US" sz="2300" dirty="0" smtClean="0">
                  <a:solidFill>
                    <a:schemeClr val="bg1"/>
                  </a:solidFill>
                </a:rPr>
                <a:t>2117 Fourth Street ,</a:t>
              </a:r>
              <a:r>
                <a:rPr lang="en-US" sz="2300" baseline="0" dirty="0" smtClean="0">
                  <a:solidFill>
                    <a:schemeClr val="bg1"/>
                  </a:solidFill>
                </a:rPr>
                <a:t> Unit C        </a:t>
              </a:r>
            </a:p>
            <a:p>
              <a:pPr>
                <a:lnSpc>
                  <a:spcPts val="2598"/>
                </a:lnSpc>
              </a:pPr>
              <a:r>
                <a:rPr lang="en-US" sz="2300" baseline="0" dirty="0" smtClean="0">
                  <a:solidFill>
                    <a:schemeClr val="bg1"/>
                  </a:solidFill>
                </a:rPr>
                <a:t>     Berkeley CA </a:t>
              </a:r>
              <a:r>
                <a:rPr lang="en-US" sz="1800" baseline="0" dirty="0" smtClean="0">
                  <a:solidFill>
                    <a:schemeClr val="bg1"/>
                  </a:solidFill>
                </a:rPr>
                <a:t>94710</a:t>
              </a:r>
              <a:r>
                <a:rPr lang="en-US" sz="2300" baseline="0" dirty="0" smtClean="0">
                  <a:solidFill>
                    <a:schemeClr val="bg1"/>
                  </a:solidFill>
                </a:rPr>
                <a:t/>
              </a:r>
              <a:br>
                <a:rPr lang="en-US" sz="2300" baseline="0" dirty="0" smtClean="0">
                  <a:solidFill>
                    <a:schemeClr val="bg1"/>
                  </a:solidFill>
                </a:rPr>
              </a:br>
              <a:r>
                <a:rPr lang="en-US" sz="2300" baseline="0" dirty="0" smtClean="0">
                  <a:solidFill>
                    <a:schemeClr val="bg1"/>
                  </a:solidFill>
                </a:rPr>
                <a:t>    </a:t>
              </a:r>
              <a:r>
                <a:rPr lang="en-US" sz="2300" b="1" baseline="0" dirty="0" smtClean="0">
                  <a:solidFill>
                    <a:srgbClr val="FFFF00"/>
                  </a:solidFill>
                </a:rPr>
                <a:t>posterpresenter@gmail.com</a:t>
              </a:r>
              <a:endParaRPr lang="en-US" sz="2700" b="1" dirty="0">
                <a:solidFill>
                  <a:srgbClr val="FFFF00"/>
                </a:solidFill>
              </a:endParaRPr>
            </a:p>
          </p:txBody>
        </p:sp>
      </p:grpSp>
      <p:grpSp>
        <p:nvGrpSpPr>
          <p:cNvPr id="53" name="Group 52"/>
          <p:cNvGrpSpPr/>
          <p:nvPr userDrawn="1"/>
        </p:nvGrpSpPr>
        <p:grpSpPr>
          <a:xfrm>
            <a:off x="-11225187" y="0"/>
            <a:ext cx="11018866" cy="32918400"/>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7960"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100" b="1" spc="600" dirty="0" smtClean="0">
                  <a:solidFill>
                    <a:schemeClr val="bg1"/>
                  </a:solidFill>
                  <a:latin typeface="Trebuchet MS" pitchFamily="34" charset="0"/>
                </a:rPr>
                <a:t>DESIGN</a:t>
              </a:r>
              <a:r>
                <a:rPr lang="en-US" sz="4100" b="1" spc="600" baseline="0" dirty="0" smtClean="0">
                  <a:solidFill>
                    <a:schemeClr val="bg1"/>
                  </a:solidFill>
                  <a:latin typeface="Trebuchet MS" pitchFamily="34" charset="0"/>
                </a:rPr>
                <a:t> </a:t>
              </a:r>
              <a:r>
                <a:rPr lang="en-US" sz="4100" b="1" spc="600" dirty="0" smtClean="0">
                  <a:solidFill>
                    <a:schemeClr val="bg1"/>
                  </a:solidFill>
                  <a:latin typeface="Trebuchet MS" pitchFamily="34" charset="0"/>
                </a:rPr>
                <a:t>GUIDE</a:t>
              </a:r>
            </a:p>
            <a:p>
              <a:pPr algn="ctr"/>
              <a:endParaRPr lang="en-US" sz="2700" b="1" dirty="0" smtClean="0">
                <a:latin typeface="Trebuchet MS" pitchFamily="34" charset="0"/>
              </a:endParaRPr>
            </a:p>
            <a:p>
              <a:pPr defTabSz="3764691"/>
              <a:r>
                <a:rPr lang="en-US" sz="2700" i="0" dirty="0" smtClean="0">
                  <a:latin typeface="Trebuchet MS" pitchFamily="34" charset="0"/>
                </a:rPr>
                <a:t>This PowerPoint</a:t>
              </a:r>
              <a:r>
                <a:rPr lang="en-US" sz="2700" i="0" baseline="0" dirty="0" smtClean="0">
                  <a:latin typeface="Trebuchet MS" pitchFamily="34" charset="0"/>
                </a:rPr>
                <a:t> </a:t>
              </a:r>
              <a:r>
                <a:rPr lang="en-US" sz="2700" i="0" dirty="0" smtClean="0">
                  <a:latin typeface="Trebuchet MS" pitchFamily="34" charset="0"/>
                </a:rPr>
                <a:t>2007 template produces</a:t>
              </a:r>
              <a:r>
                <a:rPr lang="en-US" sz="2700" i="0" baseline="0" dirty="0" smtClean="0">
                  <a:latin typeface="Trebuchet MS" pitchFamily="34" charset="0"/>
                </a:rPr>
                <a:t> </a:t>
              </a:r>
              <a:r>
                <a:rPr lang="en-US" sz="2700" i="0" dirty="0" smtClean="0">
                  <a:latin typeface="Trebuchet MS" pitchFamily="34" charset="0"/>
                </a:rPr>
                <a:t>a 36”x48” presentation poster. </a:t>
              </a:r>
              <a:r>
                <a:rPr lang="en-US" sz="2700" dirty="0" smtClean="0">
                  <a:latin typeface="Trebuchet MS" pitchFamily="34" charset="0"/>
                </a:rPr>
                <a:t>You</a:t>
              </a:r>
              <a:r>
                <a:rPr lang="en-US" sz="2700" baseline="0" dirty="0" smtClean="0">
                  <a:latin typeface="Trebuchet MS" pitchFamily="34" charset="0"/>
                </a:rPr>
                <a:t> can u</a:t>
              </a:r>
              <a:r>
                <a:rPr lang="en-US" sz="2700" dirty="0" smtClean="0">
                  <a:latin typeface="Trebuchet MS" pitchFamily="34" charset="0"/>
                </a:rPr>
                <a:t>se</a:t>
              </a:r>
              <a:r>
                <a:rPr lang="en-US" sz="2700" baseline="0" dirty="0" smtClean="0">
                  <a:latin typeface="Trebuchet MS" pitchFamily="34" charset="0"/>
                </a:rPr>
                <a:t> it to create your research poster and </a:t>
              </a:r>
              <a:r>
                <a:rPr lang="en-US" sz="2700" dirty="0" smtClean="0">
                  <a:latin typeface="Trebuchet MS" pitchFamily="34" charset="0"/>
                </a:rPr>
                <a:t>save valuable time placing titles, subtitles,</a:t>
              </a:r>
              <a:r>
                <a:rPr lang="en-US" sz="2700" baseline="0" dirty="0" smtClean="0">
                  <a:latin typeface="Trebuchet MS" pitchFamily="34" charset="0"/>
                </a:rPr>
                <a:t> text, and graphics</a:t>
              </a:r>
              <a:r>
                <a:rPr lang="en-US" sz="2700" dirty="0" smtClean="0">
                  <a:latin typeface="Trebuchet MS" pitchFamily="34" charset="0"/>
                </a:rPr>
                <a:t>. </a:t>
              </a:r>
            </a:p>
            <a:p>
              <a:pPr defTabSz="3764691"/>
              <a:endParaRPr lang="en-US" sz="2700" dirty="0" smtClean="0">
                <a:latin typeface="Trebuchet MS" pitchFamily="34" charset="0"/>
              </a:endParaRPr>
            </a:p>
            <a:p>
              <a:pPr defTabSz="4388118"/>
              <a:r>
                <a:rPr lang="en-US" sz="27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700" b="1" dirty="0" smtClean="0">
                  <a:solidFill>
                    <a:srgbClr val="FFC000"/>
                  </a:solidFill>
                  <a:latin typeface="Trebuchet MS" pitchFamily="34" charset="0"/>
                </a:rPr>
                <a:t>PosterPresentations.com</a:t>
              </a:r>
              <a:r>
                <a:rPr lang="en-US" sz="2700" b="1" dirty="0" smtClean="0">
                  <a:solidFill>
                    <a:schemeClr val="bg1"/>
                  </a:solidFill>
                  <a:latin typeface="Trebuchet MS" pitchFamily="34" charset="0"/>
                </a:rPr>
                <a:t> </a:t>
              </a:r>
              <a:r>
                <a:rPr lang="en-US" sz="2700" dirty="0" smtClean="0">
                  <a:solidFill>
                    <a:schemeClr val="bg1"/>
                  </a:solidFill>
                  <a:latin typeface="Trebuchet MS" pitchFamily="34" charset="0"/>
                </a:rPr>
                <a:t>and click on HELP DESK.</a:t>
              </a:r>
            </a:p>
            <a:p>
              <a:pPr defTabSz="4388118"/>
              <a:endParaRPr lang="en-US" sz="2700" dirty="0" smtClean="0">
                <a:latin typeface="Trebuchet MS" pitchFamily="34" charset="0"/>
              </a:endParaRPr>
            </a:p>
            <a:p>
              <a:pPr defTabSz="4388118"/>
              <a:r>
                <a:rPr lang="en-US" sz="2700" dirty="0" smtClean="0">
                  <a:solidFill>
                    <a:schemeClr val="bg1"/>
                  </a:solidFill>
                  <a:latin typeface="Trebuchet MS" pitchFamily="34" charset="0"/>
                </a:rPr>
                <a:t>When</a:t>
              </a:r>
              <a:r>
                <a:rPr lang="en-US" sz="2700" baseline="0" dirty="0" smtClean="0">
                  <a:solidFill>
                    <a:schemeClr val="bg1"/>
                  </a:solidFill>
                  <a:latin typeface="Trebuchet MS" pitchFamily="34" charset="0"/>
                </a:rPr>
                <a:t> you are ready to print your poster</a:t>
              </a:r>
              <a:r>
                <a:rPr lang="en-US" sz="2700" dirty="0" smtClean="0">
                  <a:solidFill>
                    <a:schemeClr val="bg1"/>
                  </a:solidFill>
                  <a:latin typeface="Trebuchet MS" pitchFamily="34" charset="0"/>
                </a:rPr>
                <a:t>,</a:t>
              </a:r>
              <a:r>
                <a:rPr lang="en-US" sz="2700" baseline="0" dirty="0" smtClean="0">
                  <a:solidFill>
                    <a:schemeClr val="bg1"/>
                  </a:solidFill>
                  <a:latin typeface="Trebuchet MS" pitchFamily="34" charset="0"/>
                </a:rPr>
                <a:t> go online to </a:t>
              </a:r>
              <a:r>
                <a:rPr lang="en-US" sz="2700" b="0" dirty="0" smtClean="0">
                  <a:solidFill>
                    <a:schemeClr val="bg1"/>
                  </a:solidFill>
                  <a:latin typeface="Trebuchet MS" pitchFamily="34" charset="0"/>
                </a:rPr>
                <a:t>PosterPresentations.com</a:t>
              </a:r>
              <a:r>
                <a:rPr lang="en-US" sz="2700" dirty="0" smtClean="0">
                  <a:solidFill>
                    <a:schemeClr val="bg1"/>
                  </a:solidFill>
                  <a:latin typeface="Trebuchet MS" pitchFamily="34" charset="0"/>
                </a:rPr>
                <a:t/>
              </a:r>
              <a:br>
                <a:rPr lang="en-US" sz="2700" dirty="0" smtClean="0">
                  <a:solidFill>
                    <a:schemeClr val="bg1"/>
                  </a:solidFill>
                  <a:latin typeface="Trebuchet MS" pitchFamily="34" charset="0"/>
                </a:rPr>
              </a:br>
              <a:endParaRPr lang="en-US" sz="2700" dirty="0" smtClean="0">
                <a:solidFill>
                  <a:schemeClr val="bg1"/>
                </a:solidFill>
                <a:latin typeface="Trebuchet MS" pitchFamily="34" charset="0"/>
              </a:endParaRPr>
            </a:p>
            <a:p>
              <a:pPr algn="l" defTabSz="3764691"/>
              <a:r>
                <a:rPr lang="en-US" sz="2700" b="0" dirty="0" smtClean="0">
                  <a:solidFill>
                    <a:schemeClr val="bg1"/>
                  </a:solidFill>
                  <a:latin typeface="Trebuchet MS" pitchFamily="34" charset="0"/>
                </a:rPr>
                <a:t>Need</a:t>
              </a:r>
              <a:r>
                <a:rPr lang="en-US" sz="2700" b="0" baseline="0" dirty="0" smtClean="0">
                  <a:solidFill>
                    <a:schemeClr val="bg1"/>
                  </a:solidFill>
                  <a:latin typeface="Trebuchet MS" pitchFamily="34" charset="0"/>
                </a:rPr>
                <a:t> assistance? Call us at </a:t>
              </a:r>
              <a:r>
                <a:rPr lang="en-US" sz="2700" b="0" dirty="0" smtClean="0">
                  <a:solidFill>
                    <a:srgbClr val="FFC000"/>
                  </a:solidFill>
                  <a:latin typeface="Trebuchet MS" pitchFamily="34" charset="0"/>
                </a:rPr>
                <a:t>1.510.649.3001</a:t>
              </a:r>
            </a:p>
            <a:p>
              <a:pPr algn="l" defTabSz="3764691"/>
              <a:endParaRPr lang="en-US" sz="3700" b="1" dirty="0" smtClean="0">
                <a:solidFill>
                  <a:srgbClr val="FFFF00"/>
                </a:solidFill>
                <a:latin typeface="Trebuchet MS" pitchFamily="34" charset="0"/>
              </a:endParaRPr>
            </a:p>
            <a:p>
              <a:pPr algn="ctr"/>
              <a:endParaRPr lang="en-US" sz="2300" b="1" dirty="0" smtClean="0">
                <a:solidFill>
                  <a:schemeClr val="bg1"/>
                </a:solidFill>
                <a:latin typeface="Trebuchet MS" pitchFamily="34" charset="0"/>
              </a:endParaRPr>
            </a:p>
            <a:p>
              <a:pPr algn="ctr"/>
              <a:r>
                <a:rPr lang="en-US" sz="41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1825" indent="-1891825" algn="l" defTabSz="850684"/>
              <a:r>
                <a:rPr lang="en-US" sz="2300" b="0" baseline="0" dirty="0" smtClean="0">
                  <a:solidFill>
                    <a:schemeClr val="bg1"/>
                  </a:solidFill>
                  <a:latin typeface="Trebuchet MS" pitchFamily="34" charset="0"/>
                </a:rPr>
                <a:t>	</a:t>
              </a:r>
              <a:r>
                <a:rPr lang="en-US" sz="2300" b="0" baseline="0" dirty="0" smtClean="0">
                  <a:solidFill>
                    <a:schemeClr val="bg1">
                      <a:lumMod val="75000"/>
                    </a:schemeClr>
                  </a:solidFill>
                  <a:latin typeface="Trebuchet MS" pitchFamily="34" charset="0"/>
                </a:rPr>
                <a:t>As you work on your poster zoom in and out to the level that is more comfortable to you. </a:t>
              </a:r>
            </a:p>
            <a:p>
              <a:pPr marL="1891825" indent="-1891825" algn="l" defTabSz="850684"/>
              <a:r>
                <a:rPr lang="en-US" sz="2300" b="1" baseline="0" dirty="0" smtClean="0">
                  <a:solidFill>
                    <a:schemeClr val="bg1">
                      <a:lumMod val="75000"/>
                    </a:schemeClr>
                  </a:solidFill>
                  <a:latin typeface="Trebuchet MS" pitchFamily="34" charset="0"/>
                </a:rPr>
                <a:t>	</a:t>
              </a:r>
              <a:r>
                <a:rPr lang="en-US" sz="2300" b="0" baseline="0" dirty="0" smtClean="0">
                  <a:solidFill>
                    <a:schemeClr val="bg1">
                      <a:lumMod val="75000"/>
                    </a:schemeClr>
                  </a:solidFill>
                  <a:latin typeface="Trebuchet MS" pitchFamily="34" charset="0"/>
                </a:rPr>
                <a:t>Go to VIEW &gt; ZOOM.</a:t>
              </a:r>
            </a:p>
            <a:p>
              <a:pPr algn="l"/>
              <a:endParaRPr lang="en-US" sz="27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3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3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300" b="0" spc="0" baseline="0" dirty="0" smtClean="0">
                <a:solidFill>
                  <a:schemeClr val="bg1">
                    <a:lumMod val="75000"/>
                  </a:schemeClr>
                </a:solidFill>
                <a:latin typeface="Trebuchet MS" pitchFamily="34" charset="0"/>
              </a:endParaRPr>
            </a:p>
            <a:p>
              <a:pPr algn="l"/>
              <a:r>
                <a:rPr lang="en-US" sz="2300" b="1" spc="298" baseline="0" dirty="0" smtClean="0">
                  <a:solidFill>
                    <a:srgbClr val="FFC000"/>
                  </a:solidFill>
                  <a:latin typeface="Trebuchet MS" pitchFamily="34" charset="0"/>
                </a:rPr>
                <a:t>TIP</a:t>
              </a:r>
              <a:r>
                <a:rPr lang="en-US" sz="2300" b="1"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700" b="1" baseline="0" dirty="0" smtClean="0">
                  <a:solidFill>
                    <a:schemeClr val="bg1"/>
                  </a:solidFill>
                  <a:latin typeface="Trebuchet MS" pitchFamily="34" charset="0"/>
                </a:rPr>
                <a:t/>
              </a:r>
              <a:br>
                <a:rPr lang="en-US" sz="2700" b="1" baseline="0" dirty="0" smtClean="0">
                  <a:solidFill>
                    <a:schemeClr val="bg1"/>
                  </a:solidFill>
                  <a:latin typeface="Trebuchet MS" pitchFamily="34" charset="0"/>
                </a:rPr>
              </a:br>
              <a:endParaRPr lang="en-US" sz="2700" b="1" dirty="0" smtClean="0">
                <a:solidFill>
                  <a:schemeClr val="bg1"/>
                </a:solidFill>
                <a:latin typeface="Trebuchet MS" pitchFamily="34" charset="0"/>
              </a:endParaRPr>
            </a:p>
            <a:p>
              <a:pPr algn="ctr"/>
              <a:endParaRPr lang="en-US" sz="2700" b="1" dirty="0" smtClean="0">
                <a:solidFill>
                  <a:srgbClr val="FFC000"/>
                </a:solidFill>
                <a:latin typeface="Trebuchet MS" pitchFamily="34" charset="0"/>
              </a:endParaRPr>
            </a:p>
            <a:p>
              <a:pPr algn="ctr"/>
              <a:endParaRPr lang="en-US" sz="27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3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300" b="0" spc="298" baseline="0" dirty="0" smtClean="0">
                <a:solidFill>
                  <a:schemeClr val="bg1">
                    <a:lumMod val="75000"/>
                  </a:schemeClr>
                </a:solidFill>
                <a:latin typeface="Trebuchet MS" pitchFamily="34" charset="0"/>
              </a:endParaRPr>
            </a:p>
            <a:p>
              <a:pPr algn="l"/>
              <a:r>
                <a:rPr lang="en-US" sz="2300" b="1" spc="298" baseline="0" dirty="0" smtClean="0">
                  <a:solidFill>
                    <a:srgbClr val="FFC000"/>
                  </a:solidFill>
                  <a:latin typeface="Trebuchet MS" pitchFamily="34" charset="0"/>
                </a:rPr>
                <a:t>TIP:</a:t>
              </a:r>
              <a:r>
                <a:rPr lang="en-US" sz="2300" b="1" spc="0" baseline="0" dirty="0" smtClean="0">
                  <a:solidFill>
                    <a:srgbClr val="FFC000"/>
                  </a:solidFill>
                  <a:latin typeface="Trebuchet MS" pitchFamily="34" charset="0"/>
                </a:rPr>
                <a:t> </a:t>
              </a:r>
              <a:r>
                <a:rPr lang="en-US" sz="2300" b="0" baseline="0" dirty="0" smtClean="0">
                  <a:solidFill>
                    <a:schemeClr val="bg1">
                      <a:lumMod val="75000"/>
                    </a:schemeClr>
                  </a:solidFill>
                  <a:latin typeface="Trebuchet MS" pitchFamily="34" charset="0"/>
                </a:rPr>
                <a:t>See if your school’s logo is available on our free poster templates page.</a:t>
              </a:r>
            </a:p>
            <a:p>
              <a:pPr algn="l"/>
              <a:endParaRPr lang="en-US" sz="23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655"/>
              <a:r>
                <a:rPr lang="en-US" sz="23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300" b="0" spc="0" baseline="0" dirty="0" smtClean="0">
                  <a:solidFill>
                    <a:schemeClr val="bg1">
                      <a:lumMod val="75000"/>
                    </a:schemeClr>
                  </a:solidFill>
                  <a:latin typeface="Trebuchet MS" pitchFamily="34" charset="0"/>
                </a:rPr>
                <a:t>disproportionally.</a:t>
              </a:r>
            </a:p>
            <a:p>
              <a:pPr algn="l" defTabSz="977655"/>
              <a:endParaRPr lang="en-US" sz="2300" b="0" baseline="0" dirty="0" smtClean="0">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endParaRPr lang="en-US" sz="27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655"/>
              <a:r>
                <a:rPr lang="en-US" sz="23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7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9" cstate="print"/>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0" cstate="print"/>
            <a:stretch>
              <a:fillRect/>
            </a:stretch>
          </p:blipFill>
          <p:spPr>
            <a:xfrm>
              <a:off x="-10732765" y="15696927"/>
              <a:ext cx="9986808" cy="1053596"/>
            </a:xfrm>
            <a:prstGeom prst="rect">
              <a:avLst/>
            </a:prstGeom>
          </p:spPr>
        </p:pic>
        <p:grpSp>
          <p:nvGrpSpPr>
            <p:cNvPr id="58" name="Group 57"/>
            <p:cNvGrpSpPr/>
            <p:nvPr userDrawn="1"/>
          </p:nvGrpSpPr>
          <p:grpSpPr>
            <a:xfrm>
              <a:off x="-9744993" y="23540960"/>
              <a:ext cx="7531182" cy="2089665"/>
              <a:chOff x="-4470427" y="11016658"/>
              <a:chExt cx="3470785" cy="960081"/>
            </a:xfrm>
          </p:grpSpPr>
          <p:grpSp>
            <p:nvGrpSpPr>
              <p:cNvPr id="64" name="Group 63"/>
              <p:cNvGrpSpPr/>
              <p:nvPr userDrawn="1"/>
            </p:nvGrpSpPr>
            <p:grpSpPr>
              <a:xfrm>
                <a:off x="-2783495" y="11060891"/>
                <a:ext cx="624431" cy="879396"/>
                <a:chOff x="-3958697" y="11117435"/>
                <a:chExt cx="779338" cy="1260168"/>
              </a:xfrm>
            </p:grpSpPr>
            <p:pic>
              <p:nvPicPr>
                <p:cNvPr id="70" name="Picture 69"/>
                <p:cNvPicPr>
                  <a:picLocks noChangeAspect="1"/>
                </p:cNvPicPr>
                <p:nvPr userDrawn="1"/>
              </p:nvPicPr>
              <p:blipFill>
                <a:blip r:embed="rId11" cstate="print"/>
                <a:stretch>
                  <a:fillRect/>
                </a:stretch>
              </p:blipFill>
              <p:spPr>
                <a:xfrm>
                  <a:off x="-3948160" y="11117435"/>
                  <a:ext cx="768801" cy="1090857"/>
                </a:xfrm>
                <a:prstGeom prst="rect">
                  <a:avLst/>
                </a:prstGeom>
              </p:spPr>
            </p:pic>
            <p:sp>
              <p:nvSpPr>
                <p:cNvPr id="71" name="TextBox 70"/>
                <p:cNvSpPr txBox="1"/>
                <p:nvPr userDrawn="1"/>
              </p:nvSpPr>
              <p:spPr>
                <a:xfrm>
                  <a:off x="-3958697" y="12114179"/>
                  <a:ext cx="779338" cy="263424"/>
                </a:xfrm>
                <a:prstGeom prst="rect">
                  <a:avLst/>
                </a:prstGeom>
                <a:solidFill>
                  <a:schemeClr val="accent1"/>
                </a:solidFill>
                <a:ln>
                  <a:noFill/>
                </a:ln>
              </p:spPr>
              <p:txBody>
                <a:bodyPr wrap="square" lIns="91440" tIns="91440" rIns="91440" bIns="91440" rtlCol="0">
                  <a:spAutoFit/>
                </a:bodyPr>
                <a:lstStyle/>
                <a:p>
                  <a:pPr algn="ctr"/>
                  <a:r>
                    <a:rPr lang="en-US" sz="1400" b="1" dirty="0" smtClean="0">
                      <a:solidFill>
                        <a:schemeClr val="tx1"/>
                      </a:solidFill>
                    </a:rPr>
                    <a:t>ORIGINAL</a:t>
                  </a:r>
                  <a:endParaRPr lang="en-US" sz="1400" b="1" dirty="0">
                    <a:solidFill>
                      <a:schemeClr val="tx1"/>
                    </a:solidFill>
                  </a:endParaRPr>
                </a:p>
              </p:txBody>
            </p:sp>
          </p:grpSp>
          <p:grpSp>
            <p:nvGrpSpPr>
              <p:cNvPr id="65" name="Group 64"/>
              <p:cNvGrpSpPr/>
              <p:nvPr userDrawn="1"/>
            </p:nvGrpSpPr>
            <p:grpSpPr>
              <a:xfrm>
                <a:off x="-2033159" y="11060893"/>
                <a:ext cx="1033517" cy="893536"/>
                <a:chOff x="-2921738" y="11200127"/>
                <a:chExt cx="1420279" cy="1227913"/>
              </a:xfrm>
            </p:grpSpPr>
            <p:pic>
              <p:nvPicPr>
                <p:cNvPr id="68" name="Picture 67"/>
                <p:cNvPicPr>
                  <a:picLocks noChangeAspect="1"/>
                </p:cNvPicPr>
                <p:nvPr userDrawn="1"/>
              </p:nvPicPr>
              <p:blipFill>
                <a:blip r:embed="rId11" cstate="print"/>
                <a:stretch>
                  <a:fillRect/>
                </a:stretch>
              </p:blipFill>
              <p:spPr>
                <a:xfrm>
                  <a:off x="-2921738" y="11200127"/>
                  <a:ext cx="1420279" cy="1029694"/>
                </a:xfrm>
                <a:prstGeom prst="rect">
                  <a:avLst/>
                </a:prstGeom>
              </p:spPr>
            </p:pic>
            <p:sp>
              <p:nvSpPr>
                <p:cNvPr id="69" name="TextBox 68"/>
                <p:cNvSpPr txBox="1"/>
                <p:nvPr userDrawn="1"/>
              </p:nvSpPr>
              <p:spPr>
                <a:xfrm>
                  <a:off x="-2918992" y="12175421"/>
                  <a:ext cx="1417533" cy="252619"/>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900" b="1" dirty="0">
                    <a:solidFill>
                      <a:schemeClr val="bg1"/>
                    </a:solidFill>
                  </a:endParaRPr>
                </a:p>
              </p:txBody>
            </p:sp>
          </p:grpSp>
          <p:pic>
            <p:nvPicPr>
              <p:cNvPr id="66" name="Picture 65"/>
              <p:cNvPicPr>
                <a:picLocks noChangeAspect="1"/>
              </p:cNvPicPr>
              <p:nvPr userDrawn="1"/>
            </p:nvPicPr>
            <p:blipFill>
              <a:blip r:embed="rId12" cstate="print"/>
              <a:stretch>
                <a:fillRect/>
              </a:stretch>
            </p:blipFill>
            <p:spPr>
              <a:xfrm>
                <a:off x="-4470427" y="11016658"/>
                <a:ext cx="1098742" cy="847761"/>
              </a:xfrm>
              <a:prstGeom prst="rect">
                <a:avLst/>
              </a:prstGeom>
            </p:spPr>
          </p:pic>
          <p:sp>
            <p:nvSpPr>
              <p:cNvPr id="67" name="TextBox 66"/>
              <p:cNvSpPr txBox="1"/>
              <p:nvPr userDrawn="1"/>
            </p:nvSpPr>
            <p:spPr>
              <a:xfrm>
                <a:off x="-4440601" y="11665647"/>
                <a:ext cx="1035686" cy="311092"/>
              </a:xfrm>
              <a:prstGeom prst="rect">
                <a:avLst/>
              </a:prstGeom>
              <a:noFill/>
            </p:spPr>
            <p:txBody>
              <a:bodyPr wrap="square" lIns="457200" tIns="457200" rIns="45720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59" name="Group 58"/>
            <p:cNvGrpSpPr/>
            <p:nvPr userDrawn="1"/>
          </p:nvGrpSpPr>
          <p:grpSpPr>
            <a:xfrm>
              <a:off x="-10383411" y="27751404"/>
              <a:ext cx="9292235" cy="2453257"/>
              <a:chOff x="-4747907" y="12734136"/>
              <a:chExt cx="4282375" cy="1127131"/>
            </a:xfrm>
          </p:grpSpPr>
          <p:graphicFrame>
            <p:nvGraphicFramePr>
              <p:cNvPr id="60" name="Object 59"/>
              <p:cNvGraphicFramePr>
                <a:graphicFrameLocks noChangeAspect="1"/>
              </p:cNvGraphicFramePr>
              <p:nvPr userDrawn="1">
                <p:extLst>
                  <p:ext uri="{D42A27DB-BD31-4B8C-83A1-F6EECF244321}">
                    <p14:modId xmlns:p14="http://schemas.microsoft.com/office/powerpoint/2010/main" xmlns="" val="1199812768"/>
                  </p:ext>
                </p:extLst>
              </p:nvPr>
            </p:nvGraphicFramePr>
            <p:xfrm>
              <a:off x="-4533347" y="12734142"/>
              <a:ext cx="1828800" cy="1117600"/>
            </p:xfrm>
            <a:graphic>
              <a:graphicData uri="http://schemas.openxmlformats.org/presentationml/2006/ole">
                <p:oleObj spid="_x0000_s3092" name="Image" r:id="rId13" imgW="1828571" imgH="1117460" progId="">
                  <p:embed/>
                </p:oleObj>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xmlns="" val="4096349677"/>
                  </p:ext>
                </p:extLst>
              </p:nvPr>
            </p:nvGraphicFramePr>
            <p:xfrm>
              <a:off x="-2456641" y="12737835"/>
              <a:ext cx="1828800" cy="1117600"/>
            </p:xfrm>
            <a:graphic>
              <a:graphicData uri="http://schemas.openxmlformats.org/presentationml/2006/ole">
                <p:oleObj spid="_x0000_s3093" name="Image" r:id="rId14" imgW="1828571" imgH="1117460" progId="">
                  <p:embed/>
                </p:oleObj>
              </a:graphicData>
            </a:graphic>
          </p:graphicFrame>
          <p:sp>
            <p:nvSpPr>
              <p:cNvPr id="62" name="TextBox 61"/>
              <p:cNvSpPr txBox="1"/>
              <p:nvPr userDrawn="1"/>
            </p:nvSpPr>
            <p:spPr>
              <a:xfrm rot="16200000">
                <a:off x="-5235787" y="13222016"/>
                <a:ext cx="1117602" cy="141841"/>
              </a:xfrm>
              <a:prstGeom prst="rect">
                <a:avLst/>
              </a:prstGeom>
              <a:noFill/>
            </p:spPr>
            <p:txBody>
              <a:bodyPr wrap="square" lIns="91440" tIns="91440" rIns="91440" bIns="0" rtlCol="0">
                <a:spAutoFit/>
              </a:bodyPr>
              <a:lstStyle/>
              <a:p>
                <a:pPr algn="ctr"/>
                <a:r>
                  <a:rPr lang="en-US" sz="1400" dirty="0" smtClean="0">
                    <a:solidFill>
                      <a:srgbClr val="92D050"/>
                    </a:solidFill>
                  </a:rPr>
                  <a:t>Good</a:t>
                </a:r>
                <a:r>
                  <a:rPr lang="en-US" sz="1400" baseline="0" dirty="0" smtClean="0">
                    <a:solidFill>
                      <a:srgbClr val="92D050"/>
                    </a:solidFill>
                  </a:rPr>
                  <a:t> </a:t>
                </a:r>
                <a:r>
                  <a:rPr lang="en-US" sz="1400" baseline="0" dirty="0" smtClean="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3" y="13231546"/>
                <a:ext cx="1117601" cy="141841"/>
              </a:xfrm>
              <a:prstGeom prst="rect">
                <a:avLst/>
              </a:prstGeom>
              <a:noFill/>
            </p:spPr>
            <p:txBody>
              <a:bodyPr wrap="square" lIns="91440" tIns="91440" rIns="91440" bIns="0" rtlCol="0">
                <a:spAutoFit/>
              </a:bodyPr>
              <a:lstStyle/>
              <a:p>
                <a:pPr algn="ctr"/>
                <a:r>
                  <a:rPr lang="en-US" sz="1400" dirty="0" smtClean="0">
                    <a:solidFill>
                      <a:srgbClr val="FF0000"/>
                    </a:solidFill>
                  </a:rPr>
                  <a:t>Bad </a:t>
                </a:r>
                <a:r>
                  <a:rPr lang="en-US" sz="1400" dirty="0" smtClean="0">
                    <a:solidFill>
                      <a:schemeClr val="bg1"/>
                    </a:solidFill>
                  </a:rPr>
                  <a:t>printing quality</a:t>
                </a:r>
                <a:endParaRPr lang="en-US" sz="1400" dirty="0">
                  <a:solidFill>
                    <a:schemeClr val="bg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7797" rtl="0" eaLnBrk="1" latinLnBrk="0" hangingPunct="1">
        <a:spcBef>
          <a:spcPct val="0"/>
        </a:spcBef>
        <a:buNone/>
        <a:defRPr sz="8700" kern="1200">
          <a:solidFill>
            <a:schemeClr val="bg1"/>
          </a:solidFill>
          <a:latin typeface="Trebuchet MS" pitchFamily="34" charset="0"/>
          <a:ea typeface="+mj-ea"/>
          <a:cs typeface="+mj-cs"/>
        </a:defRPr>
      </a:lvl1pPr>
    </p:titleStyle>
    <p:bodyStyle>
      <a:lvl1pPr marL="1645425" indent="-1645425" algn="l" defTabSz="4387797" rtl="0" eaLnBrk="1" latinLnBrk="0" hangingPunct="1">
        <a:spcBef>
          <a:spcPct val="20000"/>
        </a:spcBef>
        <a:buFont typeface="Arial" pitchFamily="34" charset="0"/>
        <a:buChar char="•"/>
        <a:defRPr sz="15600" kern="1200">
          <a:solidFill>
            <a:schemeClr val="tx1"/>
          </a:solidFill>
          <a:latin typeface="+mn-lt"/>
          <a:ea typeface="+mn-ea"/>
          <a:cs typeface="+mn-cs"/>
        </a:defRPr>
      </a:lvl1pPr>
      <a:lvl2pPr marL="3565085" indent="-1371186" algn="l" defTabSz="4387797"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484749" indent="-1096952" algn="l" defTabSz="4387797"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8648"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2546"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6445"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0344"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4243"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48141" indent="-1096952" algn="l" defTabSz="438779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7797" rtl="0" eaLnBrk="1" latinLnBrk="0" hangingPunct="1">
        <a:defRPr sz="8700" kern="1200">
          <a:solidFill>
            <a:schemeClr val="tx1"/>
          </a:solidFill>
          <a:latin typeface="+mn-lt"/>
          <a:ea typeface="+mn-ea"/>
          <a:cs typeface="+mn-cs"/>
        </a:defRPr>
      </a:lvl1pPr>
      <a:lvl2pPr marL="2193899" algn="l" defTabSz="4387797" rtl="0" eaLnBrk="1" latinLnBrk="0" hangingPunct="1">
        <a:defRPr sz="8700" kern="1200">
          <a:solidFill>
            <a:schemeClr val="tx1"/>
          </a:solidFill>
          <a:latin typeface="+mn-lt"/>
          <a:ea typeface="+mn-ea"/>
          <a:cs typeface="+mn-cs"/>
        </a:defRPr>
      </a:lvl2pPr>
      <a:lvl3pPr marL="4387797" algn="l" defTabSz="4387797" rtl="0" eaLnBrk="1" latinLnBrk="0" hangingPunct="1">
        <a:defRPr sz="8700" kern="1200">
          <a:solidFill>
            <a:schemeClr val="tx1"/>
          </a:solidFill>
          <a:latin typeface="+mn-lt"/>
          <a:ea typeface="+mn-ea"/>
          <a:cs typeface="+mn-cs"/>
        </a:defRPr>
      </a:lvl3pPr>
      <a:lvl4pPr marL="6581696" algn="l" defTabSz="4387797" rtl="0" eaLnBrk="1" latinLnBrk="0" hangingPunct="1">
        <a:defRPr sz="8700" kern="1200">
          <a:solidFill>
            <a:schemeClr val="tx1"/>
          </a:solidFill>
          <a:latin typeface="+mn-lt"/>
          <a:ea typeface="+mn-ea"/>
          <a:cs typeface="+mn-cs"/>
        </a:defRPr>
      </a:lvl4pPr>
      <a:lvl5pPr marL="8775595" algn="l" defTabSz="4387797" rtl="0" eaLnBrk="1" latinLnBrk="0" hangingPunct="1">
        <a:defRPr sz="8700" kern="1200">
          <a:solidFill>
            <a:schemeClr val="tx1"/>
          </a:solidFill>
          <a:latin typeface="+mn-lt"/>
          <a:ea typeface="+mn-ea"/>
          <a:cs typeface="+mn-cs"/>
        </a:defRPr>
      </a:lvl5pPr>
      <a:lvl6pPr marL="10969494" algn="l" defTabSz="4387797" rtl="0" eaLnBrk="1" latinLnBrk="0" hangingPunct="1">
        <a:defRPr sz="8700" kern="1200">
          <a:solidFill>
            <a:schemeClr val="tx1"/>
          </a:solidFill>
          <a:latin typeface="+mn-lt"/>
          <a:ea typeface="+mn-ea"/>
          <a:cs typeface="+mn-cs"/>
        </a:defRPr>
      </a:lvl6pPr>
      <a:lvl7pPr marL="13163397" algn="l" defTabSz="4387797" rtl="0" eaLnBrk="1" latinLnBrk="0" hangingPunct="1">
        <a:defRPr sz="8700" kern="1200">
          <a:solidFill>
            <a:schemeClr val="tx1"/>
          </a:solidFill>
          <a:latin typeface="+mn-lt"/>
          <a:ea typeface="+mn-ea"/>
          <a:cs typeface="+mn-cs"/>
        </a:defRPr>
      </a:lvl7pPr>
      <a:lvl8pPr marL="15357291" algn="l" defTabSz="4387797" rtl="0" eaLnBrk="1" latinLnBrk="0" hangingPunct="1">
        <a:defRPr sz="8700" kern="1200">
          <a:solidFill>
            <a:schemeClr val="tx1"/>
          </a:solidFill>
          <a:latin typeface="+mn-lt"/>
          <a:ea typeface="+mn-ea"/>
          <a:cs typeface="+mn-cs"/>
        </a:defRPr>
      </a:lvl8pPr>
      <a:lvl9pPr marL="17551194" algn="l" defTabSz="4387797"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hyperlink" Target="http://www.fll.de/shop" TargetMode="External"/><Relationship Id="rId7" Type="http://schemas.openxmlformats.org/officeDocument/2006/relationships/diagramQuickStyle" Target="../diagrams/quickStyle1.xml"/><Relationship Id="rId12" Type="http://schemas.openxmlformats.org/officeDocument/2006/relationships/image" Target="../media/image13.jpeg"/><Relationship Id="rId17" Type="http://schemas.openxmlformats.org/officeDocument/2006/relationships/image" Target="../media/image18.emf"/><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2.jpeg"/><Relationship Id="rId5" Type="http://schemas.openxmlformats.org/officeDocument/2006/relationships/diagramData" Target="../diagrams/data1.xml"/><Relationship Id="rId15" Type="http://schemas.openxmlformats.org/officeDocument/2006/relationships/image" Target="../media/image16.wmf"/><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hyperlink" Target="mailto:historictreecare@gmail.com" TargetMode="External"/><Relationship Id="rId9" Type="http://schemas.microsoft.com/office/2007/relationships/diagramDrawing" Target="../diagrams/drawing1.xml"/><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ext Placeholder 448"/>
          <p:cNvSpPr>
            <a:spLocks noGrp="1"/>
          </p:cNvSpPr>
          <p:nvPr>
            <p:ph type="body" sz="quarter" idx="10"/>
          </p:nvPr>
        </p:nvSpPr>
        <p:spPr>
          <a:xfrm>
            <a:off x="904191" y="6378486"/>
            <a:ext cx="10056813" cy="5484439"/>
          </a:xfrm>
        </p:spPr>
        <p:txBody>
          <a:bodyPr/>
          <a:lstStyle/>
          <a:p>
            <a:r>
              <a:rPr lang="en-US" sz="2400" dirty="0" smtClean="0">
                <a:latin typeface="+mj-lt"/>
              </a:rPr>
              <a:t> Pruning standards permit more than they prohibit. Positively applied, they put power in an arborist’s arsenal.  Europe has a long history with standards and specifications for. the management of trees and landscapes, including retrenchment pruning, the gradual reduction  and regeneration of tree crowns. Outer growth is removed, stimulating inner branches to grow the crown downward. </a:t>
            </a:r>
          </a:p>
          <a:p>
            <a:endParaRPr lang="en-US" sz="2400" dirty="0" smtClean="0">
              <a:latin typeface="+mj-lt"/>
            </a:endParaRPr>
          </a:p>
          <a:p>
            <a:r>
              <a:rPr lang="en-US" sz="2400" dirty="0" smtClean="0">
                <a:latin typeface="+mj-lt"/>
              </a:rPr>
              <a:t>A lower crown lowers risk, often with very low maintenance. Informed by international experience, specified retrenchment pruning can sustain substantial value and benefits from trees with structural constraints . Consistency and reliability in current standards empowers cooperation between cultures, harmonizing the international practice of arboriculture.</a:t>
            </a:r>
          </a:p>
          <a:p>
            <a:endParaRPr lang="en-US" sz="2400" dirty="0">
              <a:latin typeface="+mj-lt"/>
            </a:endParaRPr>
          </a:p>
        </p:txBody>
      </p:sp>
      <p:sp>
        <p:nvSpPr>
          <p:cNvPr id="450" name="Text Placeholder 449"/>
          <p:cNvSpPr>
            <a:spLocks noGrp="1"/>
          </p:cNvSpPr>
          <p:nvPr>
            <p:ph type="body" sz="quarter" idx="11"/>
          </p:nvPr>
        </p:nvSpPr>
        <p:spPr/>
        <p:txBody>
          <a:bodyPr/>
          <a:lstStyle/>
          <a:p>
            <a:r>
              <a:rPr lang="en-US" dirty="0" smtClean="0"/>
              <a:t>ABSTRACT</a:t>
            </a:r>
            <a:endParaRPr lang="en-US" dirty="0"/>
          </a:p>
        </p:txBody>
      </p:sp>
      <p:sp>
        <p:nvSpPr>
          <p:cNvPr id="453" name="Text Placeholder 452"/>
          <p:cNvSpPr>
            <a:spLocks noGrp="1"/>
          </p:cNvSpPr>
          <p:nvPr>
            <p:ph type="body" sz="quarter" idx="20"/>
          </p:nvPr>
        </p:nvSpPr>
        <p:spPr>
          <a:xfrm>
            <a:off x="922337" y="11822641"/>
            <a:ext cx="10050463" cy="753994"/>
          </a:xfrm>
        </p:spPr>
        <p:txBody>
          <a:bodyPr/>
          <a:lstStyle/>
          <a:p>
            <a:r>
              <a:rPr lang="en-US" dirty="0" smtClean="0"/>
              <a:t>OBJECTIVES</a:t>
            </a:r>
            <a:endParaRPr lang="en-US" dirty="0"/>
          </a:p>
        </p:txBody>
      </p:sp>
      <p:sp>
        <p:nvSpPr>
          <p:cNvPr id="454" name="Text Placeholder 453"/>
          <p:cNvSpPr>
            <a:spLocks noGrp="1"/>
          </p:cNvSpPr>
          <p:nvPr>
            <p:ph type="body" sz="quarter" idx="21"/>
          </p:nvPr>
        </p:nvSpPr>
        <p:spPr>
          <a:xfrm>
            <a:off x="922345" y="15544800"/>
            <a:ext cx="10038660" cy="2086586"/>
          </a:xfrm>
        </p:spPr>
        <p:txBody>
          <a:bodyPr/>
          <a:lstStyle/>
          <a:p>
            <a:r>
              <a:rPr lang="en-US" sz="2400" dirty="0" smtClean="0">
                <a:latin typeface="+mj-lt"/>
              </a:rPr>
              <a:t>Understandable Wording , information for useability?  </a:t>
            </a:r>
          </a:p>
          <a:p>
            <a:r>
              <a:rPr lang="en-US" sz="2400" dirty="0" smtClean="0">
                <a:latin typeface="+mj-lt"/>
              </a:rPr>
              <a:t>Available digitally or in print?</a:t>
            </a:r>
          </a:p>
          <a:p>
            <a:r>
              <a:rPr lang="en-US" sz="2400" dirty="0" smtClean="0">
                <a:latin typeface="+mj-lt"/>
              </a:rPr>
              <a:t>Set in the broader industry context, with  business contracts,  related practices?</a:t>
            </a:r>
            <a:endParaRPr lang="en-US" sz="2400" dirty="0">
              <a:latin typeface="+mj-lt"/>
            </a:endParaRPr>
          </a:p>
        </p:txBody>
      </p:sp>
      <p:sp>
        <p:nvSpPr>
          <p:cNvPr id="455" name="Text Placeholder 454"/>
          <p:cNvSpPr>
            <a:spLocks noGrp="1"/>
          </p:cNvSpPr>
          <p:nvPr>
            <p:ph type="body" sz="quarter" idx="22"/>
          </p:nvPr>
        </p:nvSpPr>
        <p:spPr>
          <a:xfrm rot="10800000" flipV="1">
            <a:off x="922338" y="14811497"/>
            <a:ext cx="10050462" cy="733302"/>
          </a:xfrm>
        </p:spPr>
        <p:txBody>
          <a:bodyPr/>
          <a:lstStyle/>
          <a:p>
            <a:r>
              <a:rPr lang="en-US" dirty="0" smtClean="0"/>
              <a:t>CRITERIA for COMPARISON</a:t>
            </a:r>
            <a:endParaRPr lang="en-US" dirty="0"/>
          </a:p>
        </p:txBody>
      </p:sp>
      <p:sp>
        <p:nvSpPr>
          <p:cNvPr id="456" name="Text Placeholder 455"/>
          <p:cNvSpPr>
            <a:spLocks noGrp="1"/>
          </p:cNvSpPr>
          <p:nvPr>
            <p:ph type="body" sz="quarter" idx="23"/>
          </p:nvPr>
        </p:nvSpPr>
        <p:spPr>
          <a:xfrm rot="10800000" flipV="1">
            <a:off x="22258315" y="14510441"/>
            <a:ext cx="10048873" cy="3194581"/>
          </a:xfrm>
        </p:spPr>
        <p:txBody>
          <a:bodyPr/>
          <a:lstStyle/>
          <a:p>
            <a:r>
              <a:rPr lang="en-US" sz="2400" dirty="0" smtClean="0">
                <a:latin typeface="+mn-lt"/>
              </a:rPr>
              <a:t>Removal recommended by 4 arborists due to decay.  </a:t>
            </a:r>
            <a:r>
              <a:rPr lang="en-US" sz="2400" dirty="0" smtClean="0">
                <a:latin typeface="+mn-lt"/>
              </a:rPr>
              <a:t>This sentence was found in 13 different reports:</a:t>
            </a:r>
          </a:p>
          <a:p>
            <a:r>
              <a:rPr lang="en-US" sz="2400" dirty="0" smtClean="0">
                <a:latin typeface="+mn-lt"/>
              </a:rPr>
              <a:t>:  </a:t>
            </a:r>
            <a:r>
              <a:rPr lang="en-US" sz="2400" dirty="0" smtClean="0">
                <a:latin typeface="+mn-lt"/>
              </a:rPr>
              <a:t>“Pruning would not lessen the risk to an acceptable level.”  Town sought and agreed to a 5</a:t>
            </a:r>
            <a:r>
              <a:rPr lang="en-US" sz="2400" baseline="30000" dirty="0" smtClean="0">
                <a:latin typeface="+mn-lt"/>
              </a:rPr>
              <a:t>th</a:t>
            </a:r>
            <a:r>
              <a:rPr lang="en-US" sz="2400" dirty="0" smtClean="0">
                <a:latin typeface="+mn-lt"/>
              </a:rPr>
              <a:t> opinion.  </a:t>
            </a:r>
          </a:p>
          <a:p>
            <a:r>
              <a:rPr lang="en-US" sz="2400" dirty="0" smtClean="0">
                <a:latin typeface="+mn-lt"/>
              </a:rPr>
              <a:t>Flare care specifications:  Remove mulch, soil,.  Clear buttress roots by 6-12”.  Identify and measure adventitious basal roots .  Clean and cauterize bleeding lesions.  Trunk drench as specified.  Leave drill wounds exposed.  </a:t>
            </a:r>
          </a:p>
        </p:txBody>
      </p:sp>
      <p:sp>
        <p:nvSpPr>
          <p:cNvPr id="457" name="Text Placeholder 456"/>
          <p:cNvSpPr>
            <a:spLocks noGrp="1"/>
          </p:cNvSpPr>
          <p:nvPr>
            <p:ph type="body" sz="quarter" idx="24"/>
          </p:nvPr>
        </p:nvSpPr>
        <p:spPr/>
        <p:txBody>
          <a:bodyPr/>
          <a:lstStyle/>
          <a:p>
            <a:r>
              <a:rPr lang="en-US" dirty="0" smtClean="0"/>
              <a:t>March 2013:  Condemned Tree</a:t>
            </a:r>
            <a:endParaRPr lang="en-US" dirty="0"/>
          </a:p>
        </p:txBody>
      </p:sp>
      <p:sp>
        <p:nvSpPr>
          <p:cNvPr id="458" name="Text Placeholder 457"/>
          <p:cNvSpPr>
            <a:spLocks noGrp="1"/>
          </p:cNvSpPr>
          <p:nvPr>
            <p:ph type="body" sz="quarter" idx="25"/>
          </p:nvPr>
        </p:nvSpPr>
        <p:spPr/>
        <p:txBody>
          <a:bodyPr/>
          <a:lstStyle/>
          <a:p>
            <a:r>
              <a:rPr lang="en-US" dirty="0" smtClean="0"/>
              <a:t>August 2013:  Valued Tree</a:t>
            </a:r>
            <a:endParaRPr lang="en-US" dirty="0"/>
          </a:p>
        </p:txBody>
      </p:sp>
      <p:sp>
        <p:nvSpPr>
          <p:cNvPr id="459" name="Text Placeholder 458"/>
          <p:cNvSpPr>
            <a:spLocks noGrp="1"/>
          </p:cNvSpPr>
          <p:nvPr>
            <p:ph type="body" sz="quarter" idx="26"/>
          </p:nvPr>
        </p:nvSpPr>
        <p:spPr>
          <a:xfrm flipH="1">
            <a:off x="42961042" y="6378485"/>
            <a:ext cx="45719" cy="45719"/>
          </a:xfrm>
        </p:spPr>
        <p:txBody>
          <a:bodyPr/>
          <a:lstStyle/>
          <a:p>
            <a:endParaRPr lang="en-US" dirty="0"/>
          </a:p>
        </p:txBody>
      </p:sp>
      <p:sp>
        <p:nvSpPr>
          <p:cNvPr id="460" name="Text Placeholder 459"/>
          <p:cNvSpPr>
            <a:spLocks noGrp="1"/>
          </p:cNvSpPr>
          <p:nvPr>
            <p:ph type="body" sz="quarter" idx="27"/>
          </p:nvPr>
        </p:nvSpPr>
        <p:spPr>
          <a:xfrm>
            <a:off x="32914027" y="14811497"/>
            <a:ext cx="10047016" cy="1923421"/>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61" name="Text Placeholder 460"/>
          <p:cNvSpPr>
            <a:spLocks noGrp="1"/>
          </p:cNvSpPr>
          <p:nvPr>
            <p:ph type="body" sz="quarter" idx="28"/>
          </p:nvPr>
        </p:nvSpPr>
        <p:spPr>
          <a:xfrm>
            <a:off x="32914027" y="20353099"/>
            <a:ext cx="10052048" cy="8956159"/>
          </a:xfrm>
        </p:spPr>
        <p:txBody>
          <a:bodyPr/>
          <a:lstStyle/>
          <a:p>
            <a:r>
              <a:rPr lang="en-US" sz="2400" dirty="0" smtClean="0"/>
              <a:t> July 2014:  Callus showing.  No sprouts at cuts.  Two limbs declining further.  Outer crown in very good condition.  Adventitious root grew .9mm dia.</a:t>
            </a:r>
            <a:endParaRPr lang="en-US" sz="2400" dirty="0" smtClean="0">
              <a:latin typeface="+mn-lt"/>
            </a:endParaRPr>
          </a:p>
          <a:p>
            <a:r>
              <a:rPr lang="en-US" sz="2400" dirty="0" smtClean="0">
                <a:latin typeface="+mn-lt"/>
              </a:rPr>
              <a:t>REFERENCES </a:t>
            </a:r>
          </a:p>
          <a:p>
            <a:r>
              <a:rPr lang="en-US" sz="2400" dirty="0" smtClean="0">
                <a:latin typeface="+mn-lt"/>
              </a:rPr>
              <a:t>1. </a:t>
            </a:r>
            <a:r>
              <a:rPr lang="en-US" sz="2400" i="1" dirty="0" smtClean="0">
                <a:latin typeface="+mn-lt"/>
              </a:rPr>
              <a:t>BS 3998: 2010 Tree Work—Recommendations </a:t>
            </a:r>
            <a:r>
              <a:rPr lang="en-US" sz="2400" dirty="0" smtClean="0">
                <a:latin typeface="+mn-lt"/>
              </a:rPr>
              <a:t>British Standards Institute </a:t>
            </a:r>
          </a:p>
          <a:p>
            <a:r>
              <a:rPr lang="en-US" sz="2400" dirty="0" smtClean="0">
                <a:latin typeface="+mn-lt"/>
              </a:rPr>
              <a:t>2. </a:t>
            </a:r>
            <a:r>
              <a:rPr lang="en-US" sz="2400" i="1" dirty="0" smtClean="0">
                <a:latin typeface="+mn-lt"/>
              </a:rPr>
              <a:t>ZTV Baumpflege…German Guidelines for Tree Care </a:t>
            </a:r>
            <a:r>
              <a:rPr lang="en-US" sz="2400" u="sng" dirty="0" smtClean="0">
                <a:latin typeface="+mn-lt"/>
                <a:hlinkClick r:id="rId3"/>
              </a:rPr>
              <a:t>www.fll.de/shop</a:t>
            </a:r>
            <a:r>
              <a:rPr lang="en-US" sz="2400" dirty="0" smtClean="0">
                <a:latin typeface="+mn-lt"/>
              </a:rPr>
              <a:t> 20 </a:t>
            </a:r>
            <a:r>
              <a:rPr lang="en-US" sz="2400" dirty="0" smtClean="0">
                <a:latin typeface="+mn-lt"/>
              </a:rPr>
              <a:t>Euros </a:t>
            </a:r>
            <a:r>
              <a:rPr lang="en-US" sz="2400" dirty="0" smtClean="0">
                <a:latin typeface="+mn-lt"/>
              </a:rPr>
              <a:t>for the download</a:t>
            </a:r>
          </a:p>
          <a:p>
            <a:r>
              <a:rPr lang="en-US" sz="2400" dirty="0" smtClean="0">
                <a:latin typeface="+mn-lt"/>
              </a:rPr>
              <a:t>3. </a:t>
            </a:r>
            <a:r>
              <a:rPr lang="en-US" sz="2400" i="1" dirty="0" smtClean="0">
                <a:latin typeface="+mn-lt"/>
              </a:rPr>
              <a:t>Arboriculture: The Integrated Management of Trees, Shrubs and Vines</a:t>
            </a:r>
            <a:endParaRPr lang="en-US" sz="2400" dirty="0" smtClean="0">
              <a:latin typeface="+mn-lt"/>
            </a:endParaRPr>
          </a:p>
          <a:p>
            <a:r>
              <a:rPr lang="en-US" sz="2400" dirty="0" smtClean="0">
                <a:latin typeface="+mn-lt"/>
              </a:rPr>
              <a:t>4. </a:t>
            </a:r>
            <a:r>
              <a:rPr lang="en-US" sz="2400" i="1" dirty="0" smtClean="0">
                <a:latin typeface="+mn-lt"/>
              </a:rPr>
              <a:t>ANSI A300 Tree Care Standard, Part 1 Pruning </a:t>
            </a:r>
            <a:r>
              <a:rPr lang="en-US" sz="2400" dirty="0" smtClean="0">
                <a:latin typeface="+mn-lt"/>
              </a:rPr>
              <a:t>TCIA</a:t>
            </a:r>
          </a:p>
          <a:p>
            <a:r>
              <a:rPr lang="en-US" sz="2400" dirty="0" smtClean="0">
                <a:latin typeface="+mn-lt"/>
              </a:rPr>
              <a:t>5. </a:t>
            </a:r>
            <a:r>
              <a:rPr lang="en-US" sz="2400" i="1" dirty="0" smtClean="0">
                <a:latin typeface="+mn-lt"/>
              </a:rPr>
              <a:t>Basic Tree Risk Assessment </a:t>
            </a:r>
            <a:r>
              <a:rPr lang="en-US" sz="2400" dirty="0" smtClean="0">
                <a:latin typeface="+mn-lt"/>
              </a:rPr>
              <a:t>CEU article, Arborist News October 2006, ISA</a:t>
            </a:r>
          </a:p>
          <a:p>
            <a:r>
              <a:rPr lang="en-US" sz="2400" dirty="0" smtClean="0">
                <a:latin typeface="+mn-lt"/>
              </a:rPr>
              <a:t>6. </a:t>
            </a:r>
            <a:r>
              <a:rPr lang="en-US" sz="2400" i="1" dirty="0" smtClean="0">
                <a:latin typeface="+mn-lt"/>
              </a:rPr>
              <a:t>Field Form for</a:t>
            </a:r>
            <a:r>
              <a:rPr lang="en-US" sz="2400" dirty="0" smtClean="0">
                <a:latin typeface="+mn-lt"/>
              </a:rPr>
              <a:t> </a:t>
            </a:r>
            <a:r>
              <a:rPr lang="en-US" sz="2400" i="1" dirty="0" smtClean="0">
                <a:latin typeface="+mn-lt"/>
              </a:rPr>
              <a:t>Basic Tree Risk Assessment</a:t>
            </a:r>
            <a:r>
              <a:rPr lang="en-US" sz="2400" dirty="0" smtClean="0">
                <a:latin typeface="+mn-lt"/>
              </a:rPr>
              <a:t>, ISA</a:t>
            </a:r>
          </a:p>
          <a:p>
            <a:r>
              <a:rPr lang="en-US" sz="2400" dirty="0" smtClean="0">
                <a:latin typeface="+mn-lt"/>
              </a:rPr>
              <a:t>7. </a:t>
            </a:r>
            <a:r>
              <a:rPr lang="en-US" sz="2400" i="1" dirty="0" smtClean="0">
                <a:latin typeface="+mn-lt"/>
              </a:rPr>
              <a:t>Tree Morphology, </a:t>
            </a:r>
            <a:r>
              <a:rPr lang="en-US" sz="2400" dirty="0" smtClean="0">
                <a:latin typeface="+mn-lt"/>
              </a:rPr>
              <a:t> Fay, Neville, Treeworks Environmental Practice, 2011</a:t>
            </a:r>
          </a:p>
          <a:p>
            <a:r>
              <a:rPr lang="en-US" sz="2400" dirty="0" smtClean="0">
                <a:latin typeface="+mn-lt"/>
              </a:rPr>
              <a:t>8. </a:t>
            </a:r>
            <a:r>
              <a:rPr lang="en-US" sz="2400" i="1" dirty="0" smtClean="0">
                <a:latin typeface="+mn-lt"/>
              </a:rPr>
              <a:t>Best Management Practices on Tree Risk Assessment,  </a:t>
            </a:r>
            <a:r>
              <a:rPr lang="en-US" sz="2400" dirty="0" smtClean="0">
                <a:latin typeface="+mn-lt"/>
              </a:rPr>
              <a:t>ISA</a:t>
            </a:r>
          </a:p>
          <a:p>
            <a:r>
              <a:rPr lang="en-US" sz="2400" dirty="0" smtClean="0">
                <a:latin typeface="+mn-lt"/>
              </a:rPr>
              <a:t>9. </a:t>
            </a:r>
            <a:r>
              <a:rPr lang="en-US" sz="2400" i="1" dirty="0" smtClean="0">
                <a:latin typeface="+mn-lt"/>
              </a:rPr>
              <a:t>How Hollow may a Tree be? </a:t>
            </a:r>
            <a:r>
              <a:rPr lang="en-US" sz="2400" dirty="0" smtClean="0">
                <a:latin typeface="+mn-lt"/>
              </a:rPr>
              <a:t>Wessolly, L. Neue Landschaft 11/96 p. 847-850 </a:t>
            </a:r>
          </a:p>
          <a:p>
            <a:r>
              <a:rPr lang="en-US" sz="2400" dirty="0" smtClean="0">
                <a:latin typeface="+mn-lt"/>
              </a:rPr>
              <a:t>10. </a:t>
            </a:r>
            <a:r>
              <a:rPr lang="en-US" sz="2400" i="1" dirty="0" smtClean="0">
                <a:latin typeface="+mn-lt"/>
              </a:rPr>
              <a:t>Risk Assessment Criteria for Branch failure</a:t>
            </a:r>
            <a:r>
              <a:rPr lang="en-US" sz="2400" dirty="0" smtClean="0">
                <a:latin typeface="+mn-lt"/>
              </a:rPr>
              <a:t>, Goodfellow, John 2009, </a:t>
            </a:r>
          </a:p>
          <a:p>
            <a:r>
              <a:rPr lang="en-US" sz="2400" dirty="0" smtClean="0">
                <a:latin typeface="+mn-lt"/>
              </a:rPr>
              <a:t>11. </a:t>
            </a:r>
            <a:r>
              <a:rPr lang="en-US" sz="2400" i="1" dirty="0" smtClean="0">
                <a:latin typeface="+mn-lt"/>
              </a:rPr>
              <a:t>Ancient and other Veteran Trees:  further guidance </a:t>
            </a:r>
            <a:r>
              <a:rPr lang="en-US" sz="2400" dirty="0" smtClean="0">
                <a:latin typeface="+mn-lt"/>
              </a:rPr>
              <a:t>Lonsdale, ed., 2013</a:t>
            </a:r>
          </a:p>
          <a:p>
            <a:r>
              <a:rPr lang="en-US" sz="2400" dirty="0" smtClean="0">
                <a:latin typeface="+mn-lt"/>
              </a:rPr>
              <a:t>12. </a:t>
            </a:r>
            <a:r>
              <a:rPr lang="en-US" sz="2400" i="1" dirty="0" smtClean="0">
                <a:latin typeface="+mn-lt"/>
              </a:rPr>
              <a:t>Veteran Trees:  A Guide to Good Management</a:t>
            </a:r>
            <a:r>
              <a:rPr lang="en-US" sz="2400" dirty="0" smtClean="0">
                <a:latin typeface="+mn-lt"/>
              </a:rPr>
              <a:t>  Read, H.  2000                                                                                     13.  </a:t>
            </a:r>
            <a:r>
              <a:rPr lang="en-US" sz="2400" i="1" dirty="0" smtClean="0">
                <a:latin typeface="+mn-lt"/>
              </a:rPr>
              <a:t>Geholzschnitt:  nach den Gesetzen der Natur</a:t>
            </a:r>
            <a:r>
              <a:rPr lang="en-US" sz="2400" dirty="0" smtClean="0">
                <a:latin typeface="+mn-lt"/>
              </a:rPr>
              <a:t>, Pfisterer, Jochen.  1999                                                                                                          </a:t>
            </a:r>
          </a:p>
          <a:p>
            <a:r>
              <a:rPr lang="en-US" sz="2400" dirty="0" smtClean="0">
                <a:latin typeface="+mn-lt"/>
              </a:rPr>
              <a:t> 14. </a:t>
            </a:r>
            <a:r>
              <a:rPr lang="en-US" sz="2400" i="1" dirty="0" smtClean="0">
                <a:latin typeface="+mn-lt"/>
              </a:rPr>
              <a:t>VETree Training Manual</a:t>
            </a:r>
            <a:r>
              <a:rPr lang="en-US" sz="2400" dirty="0" smtClean="0">
                <a:latin typeface="+mn-lt"/>
              </a:rPr>
              <a:t>, Vocational Education and Training on Veteran Trees, 2014</a:t>
            </a:r>
          </a:p>
          <a:p>
            <a:endParaRPr lang="en-US" sz="2400" dirty="0"/>
          </a:p>
        </p:txBody>
      </p:sp>
      <p:sp>
        <p:nvSpPr>
          <p:cNvPr id="462" name="Text Placeholder 461"/>
          <p:cNvSpPr>
            <a:spLocks noGrp="1"/>
          </p:cNvSpPr>
          <p:nvPr>
            <p:ph type="body" sz="quarter" idx="29"/>
          </p:nvPr>
        </p:nvSpPr>
        <p:spPr>
          <a:xfrm>
            <a:off x="32914027" y="28490286"/>
            <a:ext cx="10047016" cy="2006645"/>
          </a:xfrm>
        </p:spPr>
        <p:txBody>
          <a:bodyPr/>
          <a:lstStyle/>
          <a:p>
            <a:r>
              <a:rPr lang="en-US" b="0" u="none" dirty="0" smtClean="0"/>
              <a:t>For more about international  tree care standards,  case studies using Simple Specs, or </a:t>
            </a:r>
          </a:p>
          <a:p>
            <a:r>
              <a:rPr lang="en-US" b="0" u="none" dirty="0" smtClean="0"/>
              <a:t>scheduling a Veteran Tree Training in your area:</a:t>
            </a:r>
            <a:endParaRPr lang="en-US" b="0" u="none" dirty="0"/>
          </a:p>
        </p:txBody>
      </p:sp>
      <p:sp>
        <p:nvSpPr>
          <p:cNvPr id="463" name="Text Placeholder 462"/>
          <p:cNvSpPr>
            <a:spLocks noGrp="1"/>
          </p:cNvSpPr>
          <p:nvPr>
            <p:ph type="body" sz="quarter" idx="30"/>
          </p:nvPr>
        </p:nvSpPr>
        <p:spPr>
          <a:xfrm>
            <a:off x="32954713" y="30206731"/>
            <a:ext cx="10052048" cy="2886805"/>
          </a:xfrm>
        </p:spPr>
        <p:txBody>
          <a:bodyPr/>
          <a:lstStyle/>
          <a:p>
            <a:pPr algn="ctr"/>
            <a:r>
              <a:rPr lang="en-US" sz="3200" dirty="0" smtClean="0">
                <a:hlinkClick r:id="rId4"/>
              </a:rPr>
              <a:t>www.historictreecare.com </a:t>
            </a:r>
            <a:r>
              <a:rPr lang="en-US" sz="3200" dirty="0" smtClean="0"/>
              <a:t>   01-919-387-7045   </a:t>
            </a:r>
            <a:r>
              <a:rPr lang="en-US" sz="3200" dirty="0" smtClean="0">
                <a:hlinkClick r:id="rId4"/>
              </a:rPr>
              <a:t>historictreecare@gmail.com</a:t>
            </a:r>
            <a:endParaRPr lang="en-US" sz="3200" dirty="0" smtClean="0"/>
          </a:p>
          <a:p>
            <a:pPr algn="ctr"/>
            <a:r>
              <a:rPr lang="en-US" sz="3200" dirty="0" smtClean="0"/>
              <a:t>Guy Meilleur, ISA BCMA  #SO-0284</a:t>
            </a:r>
          </a:p>
          <a:p>
            <a:endParaRPr lang="en-US" dirty="0" smtClean="0"/>
          </a:p>
          <a:p>
            <a:endParaRPr lang="en-US" dirty="0"/>
          </a:p>
        </p:txBody>
      </p:sp>
      <p:sp>
        <p:nvSpPr>
          <p:cNvPr id="464" name="Text Placeholder 463"/>
          <p:cNvSpPr>
            <a:spLocks noGrp="1"/>
          </p:cNvSpPr>
          <p:nvPr>
            <p:ph type="body" sz="quarter" idx="96"/>
          </p:nvPr>
        </p:nvSpPr>
        <p:spPr>
          <a:xfrm>
            <a:off x="904191" y="12391697"/>
            <a:ext cx="10056813" cy="2529784"/>
          </a:xfrm>
        </p:spPr>
        <p:txBody>
          <a:bodyPr/>
          <a:lstStyle/>
          <a:p>
            <a:pPr marL="457200" lvl="0"/>
            <a:r>
              <a:rPr lang="en-US" sz="2400" dirty="0" smtClean="0">
                <a:latin typeface="+mj-lt"/>
              </a:rPr>
              <a:t>Observe how retrenchment pruning is  standardized and specified internationally</a:t>
            </a:r>
          </a:p>
          <a:p>
            <a:pPr marL="457200" lvl="0"/>
            <a:r>
              <a:rPr lang="en-US" sz="2400" dirty="0" smtClean="0">
                <a:latin typeface="+mj-lt"/>
              </a:rPr>
              <a:t>Identify elements that build </a:t>
            </a:r>
            <a:r>
              <a:rPr lang="en-US" sz="2400" dirty="0" smtClean="0">
                <a:latin typeface="+mj-lt"/>
              </a:rPr>
              <a:t>usability,</a:t>
            </a:r>
            <a:endParaRPr lang="en-US" sz="2400" dirty="0" smtClean="0">
              <a:latin typeface="+mj-lt"/>
            </a:endParaRPr>
          </a:p>
          <a:p>
            <a:pPr marL="457200" lvl="0"/>
            <a:r>
              <a:rPr lang="en-US" sz="2400" dirty="0" smtClean="0">
                <a:latin typeface="+mj-lt"/>
              </a:rPr>
              <a:t>Harmonize current efforts on tree pruning standards,</a:t>
            </a:r>
          </a:p>
          <a:p>
            <a:pPr marL="457200" lvl="0"/>
            <a:r>
              <a:rPr lang="en-US" sz="2400" dirty="0" smtClean="0">
                <a:latin typeface="+mj-lt"/>
              </a:rPr>
              <a:t>Globalize consistency in arboricultural standards and practices.</a:t>
            </a:r>
            <a:endParaRPr lang="en-US" sz="2400" dirty="0">
              <a:latin typeface="+mj-lt"/>
            </a:endParaRPr>
          </a:p>
        </p:txBody>
      </p:sp>
      <p:sp>
        <p:nvSpPr>
          <p:cNvPr id="465" name="Text Placeholder 464"/>
          <p:cNvSpPr>
            <a:spLocks noGrp="1"/>
          </p:cNvSpPr>
          <p:nvPr>
            <p:ph type="body" sz="quarter" idx="150"/>
          </p:nvPr>
        </p:nvSpPr>
        <p:spPr>
          <a:xfrm>
            <a:off x="0" y="3468413"/>
            <a:ext cx="43891200" cy="1261241"/>
          </a:xfrm>
        </p:spPr>
        <p:txBody>
          <a:bodyPr>
            <a:normAutofit/>
          </a:bodyPr>
          <a:lstStyle/>
          <a:p>
            <a:r>
              <a:rPr lang="en-US" sz="4000" dirty="0" smtClean="0"/>
              <a:t>Veteran Tree Network, Ancient Tree Forum-US, Society of Municipal Arborists, International Oak Society, Native Tree Society, ISA Board-Certified Master Arborist</a:t>
            </a:r>
            <a:endParaRPr lang="en-US" sz="4000" dirty="0"/>
          </a:p>
        </p:txBody>
      </p:sp>
      <p:sp>
        <p:nvSpPr>
          <p:cNvPr id="466" name="Text Placeholder 465"/>
          <p:cNvSpPr>
            <a:spLocks noGrp="1"/>
          </p:cNvSpPr>
          <p:nvPr>
            <p:ph type="body" sz="quarter" idx="151"/>
          </p:nvPr>
        </p:nvSpPr>
        <p:spPr>
          <a:xfrm>
            <a:off x="0" y="2175641"/>
            <a:ext cx="43891200" cy="1292772"/>
          </a:xfrm>
        </p:spPr>
        <p:txBody>
          <a:bodyPr>
            <a:normAutofit/>
          </a:bodyPr>
          <a:lstStyle/>
          <a:p>
            <a:r>
              <a:rPr lang="en-US" sz="6000" dirty="0" smtClean="0"/>
              <a:t>Guy Meilleur, Practicing Arborist and Aerial Consultant, HistoricTreeCare.com</a:t>
            </a:r>
          </a:p>
          <a:p>
            <a:endParaRPr lang="en-US" sz="6000" dirty="0" smtClean="0"/>
          </a:p>
          <a:p>
            <a:endParaRPr lang="en-US" sz="8800" dirty="0" smtClean="0"/>
          </a:p>
          <a:p>
            <a:endParaRPr lang="en-US" dirty="0"/>
          </a:p>
        </p:txBody>
      </p:sp>
      <p:sp>
        <p:nvSpPr>
          <p:cNvPr id="467" name="Text Placeholder 466"/>
          <p:cNvSpPr>
            <a:spLocks noGrp="1"/>
          </p:cNvSpPr>
          <p:nvPr>
            <p:ph type="body" sz="quarter" idx="153"/>
          </p:nvPr>
        </p:nvSpPr>
        <p:spPr>
          <a:xfrm>
            <a:off x="0" y="472965"/>
            <a:ext cx="43891200" cy="1702675"/>
          </a:xfrm>
        </p:spPr>
        <p:txBody>
          <a:bodyPr>
            <a:noAutofit/>
          </a:bodyPr>
          <a:lstStyle/>
          <a:p>
            <a:r>
              <a:rPr lang="en-US" sz="9600" dirty="0" smtClean="0"/>
              <a:t>International Standards on Retrenchment Pruning:  Comparison and Implementation  </a:t>
            </a:r>
            <a:endParaRPr lang="en-US" sz="9600" dirty="0"/>
          </a:p>
        </p:txBody>
      </p:sp>
      <p:graphicFrame>
        <p:nvGraphicFramePr>
          <p:cNvPr id="19" name="Diagram 18"/>
          <p:cNvGraphicFramePr/>
          <p:nvPr/>
        </p:nvGraphicFramePr>
        <p:xfrm>
          <a:off x="22258343" y="17689958"/>
          <a:ext cx="10048845" cy="12084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Rectangle 19"/>
          <p:cNvSpPr/>
          <p:nvPr/>
        </p:nvSpPr>
        <p:spPr>
          <a:xfrm rot="10800000" flipH="1" flipV="1">
            <a:off x="922346" y="17781601"/>
            <a:ext cx="10038658" cy="661720"/>
          </a:xfrm>
          <a:prstGeom prst="rect">
            <a:avLst/>
          </a:prstGeom>
        </p:spPr>
        <p:txBody>
          <a:bodyPr wrap="square">
            <a:spAutoFit/>
          </a:bodyPr>
          <a:lstStyle/>
          <a:p>
            <a:pPr algn="ctr"/>
            <a:r>
              <a:rPr lang="en-US" sz="3700" b="1" u="sng" dirty="0" smtClean="0"/>
              <a:t>Country</a:t>
            </a:r>
            <a:r>
              <a:rPr lang="en-US" sz="3700" u="sng" dirty="0" smtClean="0"/>
              <a:t>, Standard, Scope, Year, </a:t>
            </a:r>
            <a:r>
              <a:rPr lang="en-US" sz="3700" u="sng" dirty="0" smtClean="0"/>
              <a:t>Usability, </a:t>
            </a:r>
            <a:r>
              <a:rPr lang="en-US" sz="3700" u="sng" dirty="0" smtClean="0"/>
              <a:t>Cost</a:t>
            </a:r>
            <a:endParaRPr lang="en-US" sz="3700" u="sng" dirty="0"/>
          </a:p>
        </p:txBody>
      </p:sp>
      <p:pic>
        <p:nvPicPr>
          <p:cNvPr id="21" name="Picture 20" descr="001.JPG"/>
          <p:cNvPicPr>
            <a:picLocks noChangeAspect="1"/>
          </p:cNvPicPr>
          <p:nvPr/>
        </p:nvPicPr>
        <p:blipFill>
          <a:blip r:embed="rId10" cstate="print"/>
          <a:stretch>
            <a:fillRect/>
          </a:stretch>
        </p:blipFill>
        <p:spPr>
          <a:xfrm>
            <a:off x="22258343" y="6607126"/>
            <a:ext cx="10139215" cy="7604411"/>
          </a:xfrm>
          <a:prstGeom prst="rect">
            <a:avLst/>
          </a:prstGeom>
        </p:spPr>
      </p:pic>
      <p:pic>
        <p:nvPicPr>
          <p:cNvPr id="22" name="Picture 21" descr="066.JPG"/>
          <p:cNvPicPr>
            <a:picLocks noChangeAspect="1"/>
          </p:cNvPicPr>
          <p:nvPr/>
        </p:nvPicPr>
        <p:blipFill>
          <a:blip r:embed="rId11" cstate="print"/>
          <a:stretch>
            <a:fillRect/>
          </a:stretch>
        </p:blipFill>
        <p:spPr>
          <a:xfrm>
            <a:off x="32914027" y="6586473"/>
            <a:ext cx="10166752" cy="7625064"/>
          </a:xfrm>
          <a:prstGeom prst="rect">
            <a:avLst/>
          </a:prstGeom>
        </p:spPr>
      </p:pic>
      <p:sp>
        <p:nvSpPr>
          <p:cNvPr id="27" name="TextBox 26"/>
          <p:cNvSpPr txBox="1"/>
          <p:nvPr/>
        </p:nvSpPr>
        <p:spPr>
          <a:xfrm>
            <a:off x="22258343" y="29544578"/>
            <a:ext cx="10048856" cy="2308324"/>
          </a:xfrm>
          <a:prstGeom prst="rect">
            <a:avLst/>
          </a:prstGeom>
          <a:noFill/>
        </p:spPr>
        <p:txBody>
          <a:bodyPr wrap="square" rtlCol="0">
            <a:spAutoFit/>
          </a:bodyPr>
          <a:lstStyle/>
          <a:p>
            <a:r>
              <a:rPr lang="en-US" sz="3600" dirty="0" smtClean="0"/>
              <a:t>The Objective drives the specified actions.  No steps needed for  “type or method of pruning “or “type of cut” .  Information is delivered in the specification . Simple process, simple terms, simple specifications.</a:t>
            </a:r>
            <a:endParaRPr lang="en-US" sz="3600" dirty="0"/>
          </a:p>
        </p:txBody>
      </p:sp>
      <p:sp>
        <p:nvSpPr>
          <p:cNvPr id="29" name="TextBox 28"/>
          <p:cNvSpPr txBox="1"/>
          <p:nvPr/>
        </p:nvSpPr>
        <p:spPr>
          <a:xfrm>
            <a:off x="32914027" y="14211537"/>
            <a:ext cx="10047015" cy="1938992"/>
          </a:xfrm>
          <a:prstGeom prst="rect">
            <a:avLst/>
          </a:prstGeom>
          <a:noFill/>
        </p:spPr>
        <p:txBody>
          <a:bodyPr wrap="square" rtlCol="0">
            <a:spAutoFit/>
          </a:bodyPr>
          <a:lstStyle/>
          <a:p>
            <a:endParaRPr lang="en-US" sz="2400" dirty="0" smtClean="0"/>
          </a:p>
          <a:p>
            <a:r>
              <a:rPr lang="en-US" sz="2400" dirty="0" smtClean="0"/>
              <a:t>Pruning Specifications: </a:t>
            </a:r>
            <a:r>
              <a:rPr lang="en-US" sz="2400" b="1" dirty="0" smtClean="0"/>
              <a:t>1. </a:t>
            </a:r>
            <a:r>
              <a:rPr lang="en-US" sz="2400" dirty="0" smtClean="0"/>
              <a:t>Remove all dead branches &gt;1” diameter. </a:t>
            </a:r>
          </a:p>
          <a:p>
            <a:r>
              <a:rPr lang="en-US" sz="2400" b="1" dirty="0" smtClean="0"/>
              <a:t>2. </a:t>
            </a:r>
            <a:r>
              <a:rPr lang="en-US" sz="2400" dirty="0" smtClean="0"/>
              <a:t>Reduce downward and horizontal parts of overextended branches.  Clear the branches below by 2’-4’. Cuts &lt;3” to upright laterals, &lt;8% total foliage </a:t>
            </a:r>
          </a:p>
          <a:p>
            <a:r>
              <a:rPr lang="en-US" sz="2400" b="1" dirty="0" smtClean="0"/>
              <a:t>3. </a:t>
            </a:r>
            <a:r>
              <a:rPr lang="en-US" sz="2400" dirty="0" smtClean="0"/>
              <a:t>Reduce declining leaders 3’-6’. Smallest cuts possible, to vigorous nodes.</a:t>
            </a:r>
          </a:p>
        </p:txBody>
      </p:sp>
      <p:sp>
        <p:nvSpPr>
          <p:cNvPr id="31" name="TextBox 30"/>
          <p:cNvSpPr txBox="1"/>
          <p:nvPr/>
        </p:nvSpPr>
        <p:spPr>
          <a:xfrm>
            <a:off x="922345" y="18890634"/>
            <a:ext cx="10032299" cy="7971413"/>
          </a:xfrm>
          <a:prstGeom prst="rect">
            <a:avLst/>
          </a:prstGeom>
          <a:noFill/>
        </p:spPr>
        <p:txBody>
          <a:bodyPr wrap="square" rtlCol="0">
            <a:spAutoFit/>
          </a:bodyPr>
          <a:lstStyle/>
          <a:p>
            <a:r>
              <a:rPr lang="en-US" sz="3200" b="1" dirty="0" smtClean="0"/>
              <a:t>Germany</a:t>
            </a:r>
            <a:r>
              <a:rPr lang="en-US" sz="3200" dirty="0" smtClean="0"/>
              <a:t>, </a:t>
            </a:r>
            <a:r>
              <a:rPr lang="en-US" sz="3200" i="1" dirty="0" smtClean="0"/>
              <a:t>ZTV-Baumpflege</a:t>
            </a:r>
            <a:r>
              <a:rPr lang="en-US" sz="3200" dirty="0" smtClean="0"/>
              <a:t>,  Contracts, </a:t>
            </a:r>
          </a:p>
          <a:p>
            <a:r>
              <a:rPr lang="en-US" sz="3200" dirty="0" smtClean="0"/>
              <a:t>Supplemental Support Systems,  Root </a:t>
            </a:r>
          </a:p>
          <a:p>
            <a:r>
              <a:rPr lang="en-US" sz="3200" dirty="0" smtClean="0"/>
              <a:t>and Soil Work, Pruning , Construction, 2007</a:t>
            </a:r>
          </a:p>
          <a:p>
            <a:r>
              <a:rPr lang="en-US" sz="3200" i="1" dirty="0" smtClean="0"/>
              <a:t>Informational  wording embedded and italicized</a:t>
            </a:r>
            <a:r>
              <a:rPr lang="en-US" sz="3200" dirty="0" smtClean="0"/>
              <a:t> </a:t>
            </a:r>
          </a:p>
          <a:p>
            <a:endParaRPr lang="en-US" sz="3200" dirty="0" smtClean="0"/>
          </a:p>
          <a:p>
            <a:r>
              <a:rPr lang="en-US" sz="3200" dirty="0" smtClean="0"/>
              <a:t>Appendices for related material.  Allied standards for landscaping and construction</a:t>
            </a:r>
          </a:p>
          <a:p>
            <a:r>
              <a:rPr lang="en-US" sz="3200" dirty="0" smtClean="0"/>
              <a:t>Cost:  $28 US,  downloadable .pdf  66 pages</a:t>
            </a:r>
          </a:p>
          <a:p>
            <a:endParaRPr lang="en-US" sz="3200" dirty="0" smtClean="0"/>
          </a:p>
          <a:p>
            <a:r>
              <a:rPr lang="en-US" sz="3200" dirty="0" smtClean="0"/>
              <a:t>Wording, in order of emphasis:  must, shall, should.  Primary audience is the contractor.</a:t>
            </a:r>
          </a:p>
          <a:p>
            <a:endParaRPr lang="en-US" sz="3200" dirty="0" smtClean="0"/>
          </a:p>
          <a:p>
            <a:r>
              <a:rPr lang="en-US" sz="3200" dirty="0" smtClean="0"/>
              <a:t>Guidance on Regenerative Pruning.  Contractor must inspect.  “spurs are not permitted…Limbs &gt;10 cm (4”) should not be removed…”  Applies to horticulture and </a:t>
            </a:r>
            <a:r>
              <a:rPr lang="en-US" sz="3200" dirty="0" smtClean="0"/>
              <a:t>forestry.</a:t>
            </a:r>
            <a:endParaRPr lang="en-US" dirty="0"/>
          </a:p>
        </p:txBody>
      </p:sp>
      <p:sp>
        <p:nvSpPr>
          <p:cNvPr id="32" name="Rectangle 31"/>
          <p:cNvSpPr/>
          <p:nvPr/>
        </p:nvSpPr>
        <p:spPr>
          <a:xfrm>
            <a:off x="11634952" y="5548749"/>
            <a:ext cx="9963807" cy="6494085"/>
          </a:xfrm>
          <a:prstGeom prst="rect">
            <a:avLst/>
          </a:prstGeom>
        </p:spPr>
        <p:txBody>
          <a:bodyPr wrap="square">
            <a:spAutoFit/>
          </a:bodyPr>
          <a:lstStyle/>
          <a:p>
            <a:r>
              <a:rPr lang="en-US" sz="3200" b="1" i="1" smtClean="0"/>
              <a:t> </a:t>
            </a:r>
            <a:r>
              <a:rPr lang="en-US" sz="3200" b="1" i="1" smtClean="0"/>
              <a:t>   </a:t>
            </a:r>
            <a:r>
              <a:rPr lang="en-US" sz="3200" b="1" i="1" smtClean="0"/>
              <a:t>United </a:t>
            </a:r>
            <a:r>
              <a:rPr lang="en-US" sz="3200" b="1" i="1" dirty="0" smtClean="0"/>
              <a:t>Kingdom </a:t>
            </a:r>
            <a:r>
              <a:rPr lang="en-US" sz="3200" i="1" dirty="0" smtClean="0"/>
              <a:t>BS 3998: 2010 Tree Work—Recommendations </a:t>
            </a:r>
            <a:r>
              <a:rPr lang="en-US" sz="3200" dirty="0" smtClean="0"/>
              <a:t>British Standards Institute, Supplemental Support Systems, Pruning, Soil, </a:t>
            </a:r>
          </a:p>
          <a:p>
            <a:r>
              <a:rPr lang="en-US" sz="3200" dirty="0" smtClean="0"/>
              <a:t>Safety, Wildlife</a:t>
            </a:r>
          </a:p>
          <a:p>
            <a:r>
              <a:rPr lang="en-US" sz="3200" dirty="0" smtClean="0"/>
              <a:t> </a:t>
            </a:r>
            <a:r>
              <a:rPr lang="en-US" sz="3200" i="1" dirty="0" smtClean="0"/>
              <a:t>Informational  wording embedded and italicized  </a:t>
            </a:r>
          </a:p>
          <a:p>
            <a:endParaRPr lang="en-US" sz="3200" i="1" dirty="0" smtClean="0"/>
          </a:p>
          <a:p>
            <a:r>
              <a:rPr lang="en-US" sz="3200" dirty="0" smtClean="0"/>
              <a:t>Annex on retrenchment is normative (standard).  Annexes on laws, decision-making is informative. Downloadable.</a:t>
            </a:r>
          </a:p>
          <a:p>
            <a:r>
              <a:rPr lang="en-US" sz="3200" dirty="0" smtClean="0"/>
              <a:t>Cost: $305USD, $152 BSI member, $59 ‘short version’.</a:t>
            </a:r>
          </a:p>
          <a:p>
            <a:endParaRPr lang="en-US" sz="3200" dirty="0" smtClean="0"/>
          </a:p>
          <a:p>
            <a:r>
              <a:rPr lang="en-US" sz="3200" dirty="0" smtClean="0"/>
              <a:t>Wording: Mostly ‘should’s, recommendations, some ‘may’s, alternatives,  ‘can’s, possible consequences  68  pg.</a:t>
            </a:r>
          </a:p>
          <a:p>
            <a:r>
              <a:rPr lang="en-US" sz="3200" dirty="0" smtClean="0"/>
              <a:t>“Illustrations should be used to communicate…”</a:t>
            </a:r>
            <a:endParaRPr lang="en-US" sz="3200" dirty="0"/>
          </a:p>
        </p:txBody>
      </p:sp>
      <p:sp>
        <p:nvSpPr>
          <p:cNvPr id="33" name="Rectangle 32"/>
          <p:cNvSpPr/>
          <p:nvPr/>
        </p:nvSpPr>
        <p:spPr>
          <a:xfrm>
            <a:off x="11634952" y="12576635"/>
            <a:ext cx="9963807" cy="1569660"/>
          </a:xfrm>
          <a:prstGeom prst="rect">
            <a:avLst/>
          </a:prstGeom>
        </p:spPr>
        <p:txBody>
          <a:bodyPr wrap="square">
            <a:spAutoFit/>
          </a:bodyPr>
          <a:lstStyle/>
          <a:p>
            <a:r>
              <a:rPr lang="en-US" sz="3200" b="1" dirty="0" smtClean="0"/>
              <a:t>Taichung , Taiwan</a:t>
            </a:r>
            <a:r>
              <a:rPr lang="en-US" sz="3200" dirty="0" smtClean="0"/>
              <a:t> Pruning Standard</a:t>
            </a:r>
          </a:p>
          <a:p>
            <a:r>
              <a:rPr lang="en-US" sz="3200" dirty="0" smtClean="0"/>
              <a:t>Pruning only.  Free download (Mandarin)</a:t>
            </a:r>
          </a:p>
          <a:p>
            <a:r>
              <a:rPr lang="en-US" sz="3200" dirty="0" smtClean="0"/>
              <a:t>Many illustrations, including retrenchment</a:t>
            </a:r>
            <a:r>
              <a:rPr lang="en-US" sz="3200" i="1" dirty="0" smtClean="0"/>
              <a:t> </a:t>
            </a:r>
          </a:p>
        </p:txBody>
      </p:sp>
      <p:sp>
        <p:nvSpPr>
          <p:cNvPr id="34" name="TextBox 33"/>
          <p:cNvSpPr txBox="1"/>
          <p:nvPr/>
        </p:nvSpPr>
        <p:spPr>
          <a:xfrm>
            <a:off x="11634952" y="20778951"/>
            <a:ext cx="9963807" cy="12343367"/>
          </a:xfrm>
          <a:prstGeom prst="rect">
            <a:avLst/>
          </a:prstGeom>
          <a:noFill/>
        </p:spPr>
        <p:txBody>
          <a:bodyPr wrap="square" rtlCol="0">
            <a:spAutoFit/>
          </a:bodyPr>
          <a:lstStyle/>
          <a:p>
            <a:r>
              <a:rPr lang="en-US" sz="3200" b="1" dirty="0" smtClean="0"/>
              <a:t>United States </a:t>
            </a:r>
            <a:r>
              <a:rPr lang="en-US" sz="3200" dirty="0" smtClean="0"/>
              <a:t>ANSI A300 Tree Care Standard </a:t>
            </a:r>
          </a:p>
          <a:p>
            <a:r>
              <a:rPr lang="en-US" sz="3200" dirty="0" smtClean="0"/>
              <a:t>(Part 1) 2008 Pruning only.  11 separate $20</a:t>
            </a:r>
          </a:p>
          <a:p>
            <a:r>
              <a:rPr lang="en-US" sz="3200" dirty="0" smtClean="0"/>
              <a:t>publications for support, roots, soil work, etc.</a:t>
            </a:r>
          </a:p>
          <a:p>
            <a:r>
              <a:rPr lang="en-US" sz="3200" dirty="0" smtClean="0"/>
              <a:t>No informational wording in body.  </a:t>
            </a:r>
          </a:p>
          <a:p>
            <a:endParaRPr lang="en-US" sz="3200" dirty="0" smtClean="0"/>
          </a:p>
          <a:p>
            <a:r>
              <a:rPr lang="en-US" sz="3200" dirty="0" smtClean="0"/>
              <a:t>Brief appendices for information.</a:t>
            </a:r>
          </a:p>
          <a:p>
            <a:r>
              <a:rPr lang="en-US" sz="3200" dirty="0" smtClean="0"/>
              <a:t>$20, paper,  9  pages (limited wording).</a:t>
            </a:r>
          </a:p>
          <a:p>
            <a:r>
              <a:rPr lang="en-US" sz="3200" dirty="0" smtClean="0"/>
              <a:t>Large subscribers can download.</a:t>
            </a:r>
          </a:p>
          <a:p>
            <a:endParaRPr lang="en-US" sz="3200" dirty="0" smtClean="0"/>
          </a:p>
          <a:p>
            <a:r>
              <a:rPr lang="en-US" sz="3200" dirty="0" smtClean="0"/>
              <a:t>Wording:  shall = requirement, should = recommendation.  Primary audience agencies, attorneys,  “It is a guide for arborists …A300 (Part 1) Pruning standards provide </a:t>
            </a:r>
            <a:r>
              <a:rPr lang="en-US" sz="3200" i="1" dirty="0" smtClean="0">
                <a:solidFill>
                  <a:srgbClr val="FF0000"/>
                </a:solidFill>
              </a:rPr>
              <a:t>acceptable</a:t>
            </a:r>
            <a:r>
              <a:rPr lang="en-US" sz="3200" dirty="0" smtClean="0">
                <a:solidFill>
                  <a:srgbClr val="FF0000"/>
                </a:solidFill>
              </a:rPr>
              <a:t> </a:t>
            </a:r>
            <a:r>
              <a:rPr lang="en-US" sz="3200" dirty="0" smtClean="0"/>
              <a:t>industry performance parameters.” </a:t>
            </a:r>
          </a:p>
          <a:p>
            <a:endParaRPr lang="en-US" sz="3200" dirty="0" smtClean="0"/>
          </a:p>
          <a:p>
            <a:r>
              <a:rPr lang="en-US" sz="3200" dirty="0" smtClean="0"/>
              <a:t>Retrenchment, horticulture, forestry  currently excluded</a:t>
            </a:r>
          </a:p>
          <a:p>
            <a:r>
              <a:rPr lang="en-US" sz="3200" dirty="0" smtClean="0"/>
              <a:t>(2014 revision will) “review and incorporate changes in industry standard practices... Harmonization with </a:t>
            </a:r>
            <a:r>
              <a:rPr lang="en-US" sz="3200" u="sng" dirty="0" smtClean="0"/>
              <a:t>related industry standards </a:t>
            </a:r>
            <a:r>
              <a:rPr lang="en-US" sz="3200" dirty="0" smtClean="0"/>
              <a:t>will be considered.”</a:t>
            </a:r>
          </a:p>
          <a:p>
            <a:endParaRPr lang="en-US" sz="3200" dirty="0" smtClean="0"/>
          </a:p>
          <a:p>
            <a:r>
              <a:rPr lang="en-US" sz="3200" dirty="0" smtClean="0"/>
              <a:t>Harmonization of US with international standards was considered  while treating this hollow oak:</a:t>
            </a:r>
          </a:p>
          <a:p>
            <a:endParaRPr lang="en-US" sz="3200" dirty="0" smtClean="0"/>
          </a:p>
          <a:p>
            <a:endParaRPr lang="en-US" sz="3200" dirty="0" smtClean="0"/>
          </a:p>
          <a:p>
            <a:endParaRPr lang="en-US" sz="3200" dirty="0" smtClean="0"/>
          </a:p>
          <a:p>
            <a:endParaRPr lang="en-US" sz="3200" dirty="0"/>
          </a:p>
        </p:txBody>
      </p:sp>
      <p:sp>
        <p:nvSpPr>
          <p:cNvPr id="35" name="TextBox 34"/>
          <p:cNvSpPr txBox="1"/>
          <p:nvPr/>
        </p:nvSpPr>
        <p:spPr>
          <a:xfrm>
            <a:off x="922347" y="27059748"/>
            <a:ext cx="10050454" cy="6986528"/>
          </a:xfrm>
          <a:prstGeom prst="rect">
            <a:avLst/>
          </a:prstGeom>
          <a:noFill/>
        </p:spPr>
        <p:txBody>
          <a:bodyPr wrap="square" rtlCol="0">
            <a:spAutoFit/>
          </a:bodyPr>
          <a:lstStyle/>
          <a:p>
            <a:endParaRPr lang="en-US" sz="3200" b="1" dirty="0" smtClean="0"/>
          </a:p>
          <a:p>
            <a:r>
              <a:rPr lang="en-US" sz="3200" b="1" dirty="0" smtClean="0"/>
              <a:t>Australia</a:t>
            </a:r>
            <a:r>
              <a:rPr lang="en-US" sz="3200" dirty="0" smtClean="0"/>
              <a:t>,  Pruning of Amenity Trees , 2007</a:t>
            </a:r>
          </a:p>
          <a:p>
            <a:r>
              <a:rPr lang="en-US" sz="3200" dirty="0" smtClean="0"/>
              <a:t>Pruning only, paper only, $79. </a:t>
            </a:r>
          </a:p>
          <a:p>
            <a:r>
              <a:rPr lang="en-US" sz="3200" dirty="0" smtClean="0"/>
              <a:t>All </a:t>
            </a:r>
            <a:r>
              <a:rPr lang="en-US" sz="3200" dirty="0" smtClean="0"/>
              <a:t>wording is normative (standard), not informational</a:t>
            </a:r>
          </a:p>
          <a:p>
            <a:endParaRPr lang="en-US" sz="3200" dirty="0" smtClean="0"/>
          </a:p>
          <a:p>
            <a:r>
              <a:rPr lang="en-US" sz="3200" dirty="0" smtClean="0"/>
              <a:t>Appendices for related material.  Allied standards for</a:t>
            </a:r>
          </a:p>
          <a:p>
            <a:r>
              <a:rPr lang="en-US" sz="3200" dirty="0" smtClean="0"/>
              <a:t>Soil work, landscaping and construction. </a:t>
            </a:r>
          </a:p>
          <a:p>
            <a:r>
              <a:rPr lang="en-US" sz="3200" dirty="0" smtClean="0"/>
              <a:t>Horticulture, forestry excluded</a:t>
            </a:r>
          </a:p>
          <a:p>
            <a:endParaRPr lang="en-US" sz="3200" dirty="0" smtClean="0"/>
          </a:p>
          <a:p>
            <a:endParaRPr lang="en-US" sz="3200" dirty="0" smtClean="0"/>
          </a:p>
          <a:p>
            <a:endParaRPr lang="en-US" sz="3200" dirty="0" smtClean="0"/>
          </a:p>
          <a:p>
            <a:endParaRPr lang="en-US" sz="3200" dirty="0" smtClean="0"/>
          </a:p>
          <a:p>
            <a:r>
              <a:rPr lang="en-US" sz="3200" dirty="0" smtClean="0"/>
              <a:t> </a:t>
            </a:r>
          </a:p>
          <a:p>
            <a:endParaRPr lang="en-US" sz="3200" dirty="0"/>
          </a:p>
        </p:txBody>
      </p:sp>
      <p:pic>
        <p:nvPicPr>
          <p:cNvPr id="6147" name="Picture 3" descr="C:\Users\Guy\AppData\Local\Microsoft\Windows\Temporary Internet Files\Content.IE5\XFCYN0UG\MP900362608[1].jpg"/>
          <p:cNvPicPr>
            <a:picLocks noChangeAspect="1" noChangeArrowheads="1"/>
          </p:cNvPicPr>
          <p:nvPr/>
        </p:nvPicPr>
        <p:blipFill>
          <a:blip r:embed="rId12" cstate="print"/>
          <a:srcRect/>
          <a:stretch>
            <a:fillRect/>
          </a:stretch>
        </p:blipFill>
        <p:spPr bwMode="auto">
          <a:xfrm>
            <a:off x="8771538" y="27398733"/>
            <a:ext cx="2183106" cy="1091553"/>
          </a:xfrm>
          <a:prstGeom prst="rect">
            <a:avLst/>
          </a:prstGeom>
          <a:noFill/>
        </p:spPr>
      </p:pic>
      <p:pic>
        <p:nvPicPr>
          <p:cNvPr id="6148" name="Picture 4" descr="C:\Users\Guy\AppData\Local\Microsoft\Windows\Temporary Internet Files\Content.IE5\J8RYNXVD\MP900362682[1].jpg"/>
          <p:cNvPicPr>
            <a:picLocks noChangeAspect="1" noChangeArrowheads="1"/>
          </p:cNvPicPr>
          <p:nvPr/>
        </p:nvPicPr>
        <p:blipFill>
          <a:blip r:embed="rId13" cstate="print"/>
          <a:srcRect/>
          <a:stretch>
            <a:fillRect/>
          </a:stretch>
        </p:blipFill>
        <p:spPr bwMode="auto">
          <a:xfrm>
            <a:off x="8771538" y="19124249"/>
            <a:ext cx="1842175" cy="1102234"/>
          </a:xfrm>
          <a:prstGeom prst="rect">
            <a:avLst/>
          </a:prstGeom>
          <a:noFill/>
        </p:spPr>
      </p:pic>
      <p:pic>
        <p:nvPicPr>
          <p:cNvPr id="6150" name="Picture 6" descr="C:\Users\Guy\AppData\Local\Microsoft\Windows\Temporary Internet Files\Content.IE5\N7S3BGM6\MP900362858[1].jpg"/>
          <p:cNvPicPr>
            <a:picLocks noChangeAspect="1" noChangeArrowheads="1"/>
          </p:cNvPicPr>
          <p:nvPr/>
        </p:nvPicPr>
        <p:blipFill>
          <a:blip r:embed="rId14" cstate="print"/>
          <a:srcRect/>
          <a:stretch>
            <a:fillRect/>
          </a:stretch>
        </p:blipFill>
        <p:spPr bwMode="auto">
          <a:xfrm>
            <a:off x="19368539" y="6302794"/>
            <a:ext cx="2175642" cy="1084044"/>
          </a:xfrm>
          <a:prstGeom prst="rect">
            <a:avLst/>
          </a:prstGeom>
          <a:noFill/>
        </p:spPr>
      </p:pic>
      <p:pic>
        <p:nvPicPr>
          <p:cNvPr id="6151" name="Picture 7" descr="C:\Users\Guy\AppData\Local\Microsoft\Windows\Temporary Internet Files\Content.IE5\N7S3BGM6\MC900015884[1].wmf"/>
          <p:cNvPicPr>
            <a:picLocks noChangeAspect="1" noChangeArrowheads="1"/>
          </p:cNvPicPr>
          <p:nvPr/>
        </p:nvPicPr>
        <p:blipFill>
          <a:blip r:embed="rId15" cstate="print"/>
          <a:srcRect/>
          <a:stretch>
            <a:fillRect/>
          </a:stretch>
        </p:blipFill>
        <p:spPr bwMode="auto">
          <a:xfrm>
            <a:off x="19368539" y="12391697"/>
            <a:ext cx="1715165" cy="1382250"/>
          </a:xfrm>
          <a:prstGeom prst="rect">
            <a:avLst/>
          </a:prstGeom>
          <a:noFill/>
        </p:spPr>
      </p:pic>
      <p:pic>
        <p:nvPicPr>
          <p:cNvPr id="6152" name="Picture 8"/>
          <p:cNvPicPr>
            <a:picLocks noChangeAspect="1" noChangeArrowheads="1"/>
          </p:cNvPicPr>
          <p:nvPr/>
        </p:nvPicPr>
        <p:blipFill>
          <a:blip r:embed="rId16" cstate="print"/>
          <a:srcRect/>
          <a:stretch>
            <a:fillRect/>
          </a:stretch>
        </p:blipFill>
        <p:spPr bwMode="auto">
          <a:xfrm>
            <a:off x="11634952" y="14173437"/>
            <a:ext cx="9963807" cy="3530462"/>
          </a:xfrm>
          <a:prstGeom prst="rect">
            <a:avLst/>
          </a:prstGeom>
          <a:noFill/>
          <a:ln w="9525">
            <a:noFill/>
            <a:miter lim="800000"/>
            <a:headEnd/>
            <a:tailEnd/>
          </a:ln>
        </p:spPr>
      </p:pic>
      <p:pic>
        <p:nvPicPr>
          <p:cNvPr id="6153" name="Picture 9"/>
          <p:cNvPicPr>
            <a:picLocks noChangeAspect="1" noChangeArrowheads="1"/>
          </p:cNvPicPr>
          <p:nvPr/>
        </p:nvPicPr>
        <p:blipFill>
          <a:blip r:embed="rId17" cstate="print"/>
          <a:srcRect/>
          <a:stretch>
            <a:fillRect/>
          </a:stretch>
        </p:blipFill>
        <p:spPr bwMode="auto">
          <a:xfrm>
            <a:off x="19313961" y="20967768"/>
            <a:ext cx="2230220" cy="1229341"/>
          </a:xfrm>
          <a:prstGeom prst="rect">
            <a:avLst/>
          </a:prstGeom>
          <a:noFill/>
          <a:ln w="9525">
            <a:noFill/>
            <a:miter lim="800000"/>
            <a:headEnd/>
            <a:tailEnd/>
          </a:ln>
          <a:effectLst/>
        </p:spPr>
      </p:pic>
      <p:pic>
        <p:nvPicPr>
          <p:cNvPr id="39" name="Picture 38" descr="brush pile no caption crop.jpg"/>
          <p:cNvPicPr>
            <a:picLocks noChangeAspect="1"/>
          </p:cNvPicPr>
          <p:nvPr/>
        </p:nvPicPr>
        <p:blipFill>
          <a:blip r:embed="rId18" cstate="print"/>
          <a:stretch>
            <a:fillRect/>
          </a:stretch>
        </p:blipFill>
        <p:spPr>
          <a:xfrm>
            <a:off x="32954713" y="16150529"/>
            <a:ext cx="9715500" cy="4202569"/>
          </a:xfrm>
          <a:prstGeom prst="rect">
            <a:avLst/>
          </a:prstGeom>
        </p:spPr>
      </p:pic>
      <p:pic>
        <p:nvPicPr>
          <p:cNvPr id="6146" name="Picture 2"/>
          <p:cNvPicPr>
            <a:picLocks noChangeAspect="1" noChangeArrowheads="1"/>
          </p:cNvPicPr>
          <p:nvPr/>
        </p:nvPicPr>
        <p:blipFill>
          <a:blip r:embed="rId19" cstate="print"/>
          <a:srcRect/>
          <a:stretch>
            <a:fillRect/>
          </a:stretch>
        </p:blipFill>
        <p:spPr bwMode="auto">
          <a:xfrm>
            <a:off x="12800122" y="18012510"/>
            <a:ext cx="3283761" cy="2223477"/>
          </a:xfrm>
          <a:prstGeom prst="rect">
            <a:avLst/>
          </a:prstGeom>
          <a:noFill/>
          <a:ln w="9525">
            <a:noFill/>
            <a:miter lim="800000"/>
            <a:headEnd/>
            <a:tailEnd/>
          </a:ln>
        </p:spPr>
      </p:pic>
      <p:pic>
        <p:nvPicPr>
          <p:cNvPr id="2" name="Picture 3"/>
          <p:cNvPicPr>
            <a:picLocks noChangeAspect="1" noChangeArrowheads="1"/>
          </p:cNvPicPr>
          <p:nvPr/>
        </p:nvPicPr>
        <p:blipFill>
          <a:blip r:embed="rId20" cstate="print"/>
          <a:srcRect/>
          <a:stretch>
            <a:fillRect/>
          </a:stretch>
        </p:blipFill>
        <p:spPr bwMode="auto">
          <a:xfrm>
            <a:off x="17207461" y="17966289"/>
            <a:ext cx="3413836" cy="2269394"/>
          </a:xfrm>
          <a:prstGeom prst="rect">
            <a:avLst/>
          </a:prstGeom>
          <a:noFill/>
          <a:ln w="9525">
            <a:noFill/>
            <a:miter lim="800000"/>
            <a:headEnd/>
            <a:tailEnd/>
          </a:ln>
        </p:spPr>
      </p:pic>
    </p:spTree>
    <p:extLst>
      <p:ext uri="{BB962C8B-B14F-4D97-AF65-F5344CB8AC3E}">
        <p14:creationId xmlns:p14="http://schemas.microsoft.com/office/powerpoint/2010/main" xmlns=""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3217</TotalTime>
  <Words>1007</Words>
  <Application>Microsoft Office PowerPoint</Application>
  <PresentationFormat>Custom</PresentationFormat>
  <Paragraphs>115</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Guy</cp:lastModifiedBy>
  <cp:revision>228</cp:revision>
  <dcterms:created xsi:type="dcterms:W3CDTF">2012-02-03T19:11:35Z</dcterms:created>
  <dcterms:modified xsi:type="dcterms:W3CDTF">2014-08-06T01:02:12Z</dcterms:modified>
</cp:coreProperties>
</file>