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DC150-A9DC-4909-A6E7-34D477D57525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61BF4-7FC5-4C52-B4F5-F052D2263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6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33FC67-41F2-4305-8C51-5F9FC09356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hidden"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25E50-CFA4-483E-B286-B432B383682F}" type="datetimeFigureOut">
              <a:rPr lang="en-US"/>
              <a:pPr>
                <a:defRPr/>
              </a:pPr>
              <a:t>1/28/2014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8DBB-0BC1-4438-8BD4-9ACC5CC41D8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262045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2413" y="1905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1628775"/>
            <a:ext cx="121888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 bwMode="hidden">
          <a:xfrm>
            <a:off x="0" y="1536700"/>
            <a:ext cx="12188825" cy="53213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2413" y="19050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9038" y="6421438"/>
            <a:ext cx="963612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9F6CFE-9521-4CBD-B610-A8EC32212AAB}" type="datetimeFigureOut">
              <a:rPr lang="en-US"/>
              <a:pPr>
                <a:defRPr/>
              </a:pPr>
              <a:t>1/28/2014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1438"/>
            <a:ext cx="7010400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8238" y="6421438"/>
            <a:ext cx="638175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334AA4-6618-4720-B4CC-899F22A3ED7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588" y="1470025"/>
            <a:ext cx="12185650" cy="192088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9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110000"/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30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10000"/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963" indent="-2730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10000"/>
        <a:buFont typeface="Arial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08125" indent="-2730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10000"/>
        <a:buFont typeface="Arial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288" indent="-2730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10000"/>
        <a:buFont typeface="Arial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1"/>
          <a:stretch>
            <a:fillRect/>
          </a:stretch>
        </p:blipFill>
        <p:spPr bwMode="auto">
          <a:xfrm>
            <a:off x="4189413" y="0"/>
            <a:ext cx="7999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TextBox 7"/>
          <p:cNvSpPr txBox="1">
            <a:spLocks noChangeArrowheads="1"/>
          </p:cNvSpPr>
          <p:nvPr/>
        </p:nvSpPr>
        <p:spPr bwMode="auto">
          <a:xfrm>
            <a:off x="379413" y="457200"/>
            <a:ext cx="3505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SzPct val="110000"/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SzPct val="110000"/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SzPct val="110000"/>
              <a:buFont typeface="Arial" charset="0"/>
              <a:buChar char="▪"/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SzPct val="110000"/>
              <a:buFont typeface="Arial" charset="0"/>
              <a:buChar char="▪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SzPct val="110000"/>
              <a:buFont typeface="Arial" charset="0"/>
              <a:buChar char="▪"/>
              <a:defRPr sz="16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▪"/>
              <a:defRPr sz="16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▪"/>
              <a:defRPr sz="16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▪"/>
              <a:defRPr sz="16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▪"/>
              <a:defRPr sz="16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1800"/>
          </a:p>
        </p:txBody>
      </p:sp>
      <p:sp>
        <p:nvSpPr>
          <p:cNvPr id="58372" name="TextBox 8"/>
          <p:cNvSpPr txBox="1">
            <a:spLocks noChangeArrowheads="1"/>
          </p:cNvSpPr>
          <p:nvPr/>
        </p:nvSpPr>
        <p:spPr bwMode="auto">
          <a:xfrm>
            <a:off x="0" y="609600"/>
            <a:ext cx="403701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SzPct val="110000"/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SzPct val="110000"/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SzPct val="110000"/>
              <a:buFont typeface="Arial" charset="0"/>
              <a:buChar char="▪"/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SzPct val="110000"/>
              <a:buFont typeface="Arial" charset="0"/>
              <a:buChar char="▪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SzPct val="110000"/>
              <a:buFont typeface="Arial" charset="0"/>
              <a:buChar char="▪"/>
              <a:defRPr sz="16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▪"/>
              <a:defRPr sz="16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▪"/>
              <a:defRPr sz="16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▪"/>
              <a:defRPr sz="16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▪"/>
              <a:defRPr sz="16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Biomechanics Week 2013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The Wager Tree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40 bets were made on where this hollow, rotten red maple would break.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 Over half chose the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hollowest, rottenest location.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Only after the tree fell over did woundwood fibers around the open cavity separate.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650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0</TotalTime>
  <Words>47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Earthtones 16x9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Retrenching Hollow Trees for Life 140115</dc:title>
  <dc:creator/>
  <dc:description/>
  <cp:lastModifiedBy/>
  <cp:revision>1</cp:revision>
  <dcterms:created xsi:type="dcterms:W3CDTF">2013-10-14T23:48:30Z</dcterms:created>
  <dcterms:modified xsi:type="dcterms:W3CDTF">2014-02-01T02:21:03Z</dcterms:modified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  <property fmtid="{D5CDD505-2E9C-101B-9397-08002B2CF9AE}" pid="3" name="Presentation">
    <vt:lpwstr>Retrenching Hollow Trees for Life 140115</vt:lpwstr>
  </property>
  <property fmtid="{D5CDD505-2E9C-101B-9397-08002B2CF9AE}" pid="4" name="SlideDescription">
    <vt:lpwstr/>
  </property>
</Properties>
</file>